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  <p:sldMasterId id="2147483703" r:id="rId3"/>
  </p:sldMasterIdLst>
  <p:notesMasterIdLst>
    <p:notesMasterId r:id="rId36"/>
  </p:notesMasterIdLst>
  <p:sldIdLst>
    <p:sldId id="28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7" r:id="rId34"/>
    <p:sldId id="289" r:id="rId35"/>
  </p:sldIdLst>
  <p:sldSz cx="12192000" cy="6858000"/>
  <p:notesSz cx="7104063" cy="10234613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AB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CD5FEC-63A2-9D4D-81EE-BFF0139871ED}" type="doc">
      <dgm:prSet loTypeId="urn:microsoft.com/office/officeart/2005/8/layout/matrix2" loCatId="" qsTypeId="urn:microsoft.com/office/officeart/2005/8/quickstyle/simple4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94E8BF00-AB4E-F948-9A47-993CC24BBA91}">
      <dgm:prSet phldrT="[Text]" custT="1"/>
      <dgm:spPr>
        <a:gradFill flip="none" rotWithShape="1">
          <a:gsLst>
            <a:gs pos="0">
              <a:schemeClr val="accent1"/>
            </a:gs>
            <a:gs pos="100000">
              <a:schemeClr val="accent3"/>
            </a:gs>
          </a:gsLst>
          <a:lin ang="5400000" scaled="0"/>
          <a:tileRect/>
        </a:gradFill>
        <a:effectLst/>
      </dgm:spPr>
      <dgm:t>
        <a:bodyPr/>
        <a:lstStyle/>
        <a:p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Lorem</a:t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ipsum</a:t>
          </a:r>
          <a:endParaRPr lang="en-US" sz="1200" dirty="0">
            <a:solidFill>
              <a:srgbClr val="FFFFFF"/>
            </a:solidFill>
          </a:endParaRPr>
        </a:p>
      </dgm:t>
    </dgm:pt>
    <dgm:pt modelId="{90D791A2-C980-C748-BABC-B07CD36AD28B}" type="parTrans" cxnId="{6DFD6117-CFBB-D941-8E40-E9C2F9B78605}">
      <dgm:prSet/>
      <dgm:spPr/>
      <dgm:t>
        <a:bodyPr/>
        <a:lstStyle/>
        <a:p>
          <a:endParaRPr lang="en-US"/>
        </a:p>
      </dgm:t>
    </dgm:pt>
    <dgm:pt modelId="{1D18B10C-52CC-734A-BFAE-CDBA17B4215F}" type="sibTrans" cxnId="{6DFD6117-CFBB-D941-8E40-E9C2F9B78605}">
      <dgm:prSet/>
      <dgm:spPr/>
      <dgm:t>
        <a:bodyPr/>
        <a:lstStyle/>
        <a:p>
          <a:endParaRPr lang="en-US"/>
        </a:p>
      </dgm:t>
    </dgm:pt>
    <dgm:pt modelId="{67CF41B4-33FA-2047-BF0F-004FEC6D6678}">
      <dgm:prSet phldrT="[Text]" custT="1"/>
      <dgm:spPr>
        <a:gradFill flip="none" rotWithShape="1">
          <a:gsLst>
            <a:gs pos="0">
              <a:schemeClr val="accent1"/>
            </a:gs>
            <a:gs pos="100000">
              <a:schemeClr val="accent3"/>
            </a:gs>
          </a:gsLst>
          <a:lin ang="5400000" scaled="0"/>
          <a:tileRect/>
        </a:gradFill>
        <a:effectLst/>
      </dgm:spPr>
      <dgm:t>
        <a:bodyPr/>
        <a:lstStyle/>
        <a:p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Lorem</a:t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ipsum</a:t>
          </a:r>
          <a:endParaRPr lang="en-US" sz="1200" dirty="0">
            <a:solidFill>
              <a:srgbClr val="FFFFFF"/>
            </a:solidFill>
          </a:endParaRPr>
        </a:p>
      </dgm:t>
    </dgm:pt>
    <dgm:pt modelId="{372E4411-D332-5549-8359-29D05D38B148}" type="parTrans" cxnId="{5DD034AB-69C6-B94A-934B-E2FD6823FFEA}">
      <dgm:prSet/>
      <dgm:spPr/>
      <dgm:t>
        <a:bodyPr/>
        <a:lstStyle/>
        <a:p>
          <a:endParaRPr lang="en-US"/>
        </a:p>
      </dgm:t>
    </dgm:pt>
    <dgm:pt modelId="{12BBBEC7-7988-0647-8698-0C338D0677E8}" type="sibTrans" cxnId="{5DD034AB-69C6-B94A-934B-E2FD6823FFEA}">
      <dgm:prSet/>
      <dgm:spPr/>
      <dgm:t>
        <a:bodyPr/>
        <a:lstStyle/>
        <a:p>
          <a:endParaRPr lang="en-US"/>
        </a:p>
      </dgm:t>
    </dgm:pt>
    <dgm:pt modelId="{B3878C2E-FC7B-8D4B-88BE-BA929347E9F7}">
      <dgm:prSet phldrT="[Text]" custT="1"/>
      <dgm:spPr>
        <a:gradFill flip="none" rotWithShape="1">
          <a:gsLst>
            <a:gs pos="0">
              <a:schemeClr val="accent4"/>
            </a:gs>
            <a:gs pos="100000">
              <a:schemeClr val="accent5"/>
            </a:gs>
          </a:gsLst>
          <a:lin ang="5400000" scaled="0"/>
          <a:tileRect/>
        </a:gradFill>
        <a:effectLst/>
      </dgm:spPr>
      <dgm:t>
        <a:bodyPr/>
        <a:lstStyle/>
        <a:p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Lorem</a:t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ipsum</a:t>
          </a:r>
          <a:endParaRPr lang="en-US" sz="1200" dirty="0">
            <a:solidFill>
              <a:srgbClr val="FFFFFF"/>
            </a:solidFill>
          </a:endParaRPr>
        </a:p>
      </dgm:t>
    </dgm:pt>
    <dgm:pt modelId="{654B6E24-65BD-7245-85A1-79E348C10C66}" type="parTrans" cxnId="{4B1639A1-CDFC-B64F-B42A-5909E50F967C}">
      <dgm:prSet/>
      <dgm:spPr/>
      <dgm:t>
        <a:bodyPr/>
        <a:lstStyle/>
        <a:p>
          <a:endParaRPr lang="en-US"/>
        </a:p>
      </dgm:t>
    </dgm:pt>
    <dgm:pt modelId="{E77E004E-453E-EF4E-A310-74A70CE32FD6}" type="sibTrans" cxnId="{4B1639A1-CDFC-B64F-B42A-5909E50F967C}">
      <dgm:prSet/>
      <dgm:spPr/>
      <dgm:t>
        <a:bodyPr/>
        <a:lstStyle/>
        <a:p>
          <a:endParaRPr lang="en-US"/>
        </a:p>
      </dgm:t>
    </dgm:pt>
    <dgm:pt modelId="{A011FD10-AB94-1D44-9D12-142619B2F0E5}">
      <dgm:prSet phldrT="[Text]" custT="1"/>
      <dgm:spPr>
        <a:gradFill flip="none" rotWithShape="1">
          <a:gsLst>
            <a:gs pos="0">
              <a:schemeClr val="accent4"/>
            </a:gs>
            <a:gs pos="100000">
              <a:schemeClr val="accent5"/>
            </a:gs>
          </a:gsLst>
          <a:lin ang="5400000" scaled="0"/>
          <a:tileRect/>
        </a:gradFill>
        <a:effectLst/>
      </dgm:spPr>
      <dgm:t>
        <a:bodyPr/>
        <a:lstStyle/>
        <a:p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/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Lorem</a:t>
          </a:r>
          <a:br>
            <a:rPr lang="en-US" sz="1200" dirty="0" smtClean="0">
              <a:solidFill>
                <a:srgbClr val="FFFFFF"/>
              </a:solidFill>
            </a:rPr>
          </a:br>
          <a:r>
            <a:rPr lang="en-US" sz="1200" dirty="0" smtClean="0">
              <a:solidFill>
                <a:srgbClr val="FFFFFF"/>
              </a:solidFill>
            </a:rPr>
            <a:t>ipsum</a:t>
          </a:r>
          <a:endParaRPr lang="en-US" sz="1200" dirty="0">
            <a:solidFill>
              <a:srgbClr val="FFFFFF"/>
            </a:solidFill>
          </a:endParaRPr>
        </a:p>
      </dgm:t>
    </dgm:pt>
    <dgm:pt modelId="{E38718DC-9268-2949-87E7-FABCF874360D}" type="parTrans" cxnId="{92C5084D-9DA2-9E48-AB55-4780F7435ECC}">
      <dgm:prSet/>
      <dgm:spPr/>
      <dgm:t>
        <a:bodyPr/>
        <a:lstStyle/>
        <a:p>
          <a:endParaRPr lang="en-US"/>
        </a:p>
      </dgm:t>
    </dgm:pt>
    <dgm:pt modelId="{0C61320D-F79A-6D4E-82C0-B1E94E5B3F46}" type="sibTrans" cxnId="{92C5084D-9DA2-9E48-AB55-4780F7435ECC}">
      <dgm:prSet/>
      <dgm:spPr/>
      <dgm:t>
        <a:bodyPr/>
        <a:lstStyle/>
        <a:p>
          <a:endParaRPr lang="en-US"/>
        </a:p>
      </dgm:t>
    </dgm:pt>
    <dgm:pt modelId="{DF15AC77-6654-8945-BE1C-91B52A045688}" type="pres">
      <dgm:prSet presAssocID="{44CD5FEC-63A2-9D4D-81EE-BFF0139871ED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CF46950-3CC7-1647-8986-D66AF0C30036}" type="pres">
      <dgm:prSet presAssocID="{44CD5FEC-63A2-9D4D-81EE-BFF0139871ED}" presName="axisShape" presStyleLbl="bgShp" presStyleIdx="0" presStyleCnt="1"/>
      <dgm:spPr>
        <a:solidFill>
          <a:schemeClr val="bg1">
            <a:lumMod val="75000"/>
            <a:lumOff val="25000"/>
          </a:schemeClr>
        </a:solidFill>
        <a:ln>
          <a:noFill/>
        </a:ln>
        <a:effectLst/>
      </dgm:spPr>
      <dgm:t>
        <a:bodyPr/>
        <a:lstStyle/>
        <a:p>
          <a:endParaRPr lang="en-US"/>
        </a:p>
      </dgm:t>
    </dgm:pt>
    <dgm:pt modelId="{4869DAB9-E400-284B-BA17-D97171070EA6}" type="pres">
      <dgm:prSet presAssocID="{44CD5FEC-63A2-9D4D-81EE-BFF0139871ED}" presName="rect1" presStyleLbl="node1" presStyleIdx="0" presStyleCnt="4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02F97DDD-29D8-7341-870C-A0DFF4162F28}" type="pres">
      <dgm:prSet presAssocID="{44CD5FEC-63A2-9D4D-81EE-BFF0139871ED}" presName="rect2" presStyleLbl="node1" presStyleIdx="1" presStyleCnt="4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F28DA34A-3F78-2A49-9D10-DA63C4670857}" type="pres">
      <dgm:prSet presAssocID="{44CD5FEC-63A2-9D4D-81EE-BFF0139871ED}" presName="rect3" presStyleLbl="node1" presStyleIdx="2" presStyleCnt="4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55C5231-3E17-204C-9BC9-20065CA52065}" type="pres">
      <dgm:prSet presAssocID="{44CD5FEC-63A2-9D4D-81EE-BFF0139871ED}" presName="rect4" presStyleLbl="node1" presStyleIdx="3" presStyleCnt="4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F6172B01-9B40-49F5-85C4-F729880F59B1}" type="presOf" srcId="{44CD5FEC-63A2-9D4D-81EE-BFF0139871ED}" destId="{DF15AC77-6654-8945-BE1C-91B52A045688}" srcOrd="0" destOrd="0" presId="urn:microsoft.com/office/officeart/2005/8/layout/matrix2"/>
    <dgm:cxn modelId="{6DFD6117-CFBB-D941-8E40-E9C2F9B78605}" srcId="{44CD5FEC-63A2-9D4D-81EE-BFF0139871ED}" destId="{94E8BF00-AB4E-F948-9A47-993CC24BBA91}" srcOrd="1" destOrd="0" parTransId="{90D791A2-C980-C748-BABC-B07CD36AD28B}" sibTransId="{1D18B10C-52CC-734A-BFAE-CDBA17B4215F}"/>
    <dgm:cxn modelId="{5DD034AB-69C6-B94A-934B-E2FD6823FFEA}" srcId="{44CD5FEC-63A2-9D4D-81EE-BFF0139871ED}" destId="{67CF41B4-33FA-2047-BF0F-004FEC6D6678}" srcOrd="0" destOrd="0" parTransId="{372E4411-D332-5549-8359-29D05D38B148}" sibTransId="{12BBBEC7-7988-0647-8698-0C338D0677E8}"/>
    <dgm:cxn modelId="{AD08869A-CFDD-4E12-8007-00CCA34B1118}" type="presOf" srcId="{A011FD10-AB94-1D44-9D12-142619B2F0E5}" destId="{B55C5231-3E17-204C-9BC9-20065CA52065}" srcOrd="0" destOrd="0" presId="urn:microsoft.com/office/officeart/2005/8/layout/matrix2"/>
    <dgm:cxn modelId="{4B1639A1-CDFC-B64F-B42A-5909E50F967C}" srcId="{44CD5FEC-63A2-9D4D-81EE-BFF0139871ED}" destId="{B3878C2E-FC7B-8D4B-88BE-BA929347E9F7}" srcOrd="2" destOrd="0" parTransId="{654B6E24-65BD-7245-85A1-79E348C10C66}" sibTransId="{E77E004E-453E-EF4E-A310-74A70CE32FD6}"/>
    <dgm:cxn modelId="{D916BB79-61F5-42C8-A22C-5273252EE376}" type="presOf" srcId="{94E8BF00-AB4E-F948-9A47-993CC24BBA91}" destId="{02F97DDD-29D8-7341-870C-A0DFF4162F28}" srcOrd="0" destOrd="0" presId="urn:microsoft.com/office/officeart/2005/8/layout/matrix2"/>
    <dgm:cxn modelId="{191DF530-8FA6-4389-99A8-F5BF9572BFF9}" type="presOf" srcId="{B3878C2E-FC7B-8D4B-88BE-BA929347E9F7}" destId="{F28DA34A-3F78-2A49-9D10-DA63C4670857}" srcOrd="0" destOrd="0" presId="urn:microsoft.com/office/officeart/2005/8/layout/matrix2"/>
    <dgm:cxn modelId="{92C5084D-9DA2-9E48-AB55-4780F7435ECC}" srcId="{44CD5FEC-63A2-9D4D-81EE-BFF0139871ED}" destId="{A011FD10-AB94-1D44-9D12-142619B2F0E5}" srcOrd="3" destOrd="0" parTransId="{E38718DC-9268-2949-87E7-FABCF874360D}" sibTransId="{0C61320D-F79A-6D4E-82C0-B1E94E5B3F46}"/>
    <dgm:cxn modelId="{834603A6-0CAA-484D-8B77-0DDA8F5C951E}" type="presOf" srcId="{67CF41B4-33FA-2047-BF0F-004FEC6D6678}" destId="{4869DAB9-E400-284B-BA17-D97171070EA6}" srcOrd="0" destOrd="0" presId="urn:microsoft.com/office/officeart/2005/8/layout/matrix2"/>
    <dgm:cxn modelId="{94CBF9F3-18BB-4741-81B8-C3CBFA59565F}" type="presParOf" srcId="{DF15AC77-6654-8945-BE1C-91B52A045688}" destId="{CCF46950-3CC7-1647-8986-D66AF0C30036}" srcOrd="0" destOrd="0" presId="urn:microsoft.com/office/officeart/2005/8/layout/matrix2"/>
    <dgm:cxn modelId="{7E85587D-D17F-4B12-B178-3049C180C68A}" type="presParOf" srcId="{DF15AC77-6654-8945-BE1C-91B52A045688}" destId="{4869DAB9-E400-284B-BA17-D97171070EA6}" srcOrd="1" destOrd="0" presId="urn:microsoft.com/office/officeart/2005/8/layout/matrix2"/>
    <dgm:cxn modelId="{A08AE845-8CF6-4D25-900C-4DD090EB852C}" type="presParOf" srcId="{DF15AC77-6654-8945-BE1C-91B52A045688}" destId="{02F97DDD-29D8-7341-870C-A0DFF4162F28}" srcOrd="2" destOrd="0" presId="urn:microsoft.com/office/officeart/2005/8/layout/matrix2"/>
    <dgm:cxn modelId="{82DA2748-1F5D-4455-A1D3-B4B16BE56B10}" type="presParOf" srcId="{DF15AC77-6654-8945-BE1C-91B52A045688}" destId="{F28DA34A-3F78-2A49-9D10-DA63C4670857}" srcOrd="3" destOrd="0" presId="urn:microsoft.com/office/officeart/2005/8/layout/matrix2"/>
    <dgm:cxn modelId="{547018D9-6691-49A7-9510-82F05D96087A}" type="presParOf" srcId="{DF15AC77-6654-8945-BE1C-91B52A045688}" destId="{B55C5231-3E17-204C-9BC9-20065CA52065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#1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970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620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764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917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598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951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15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057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3253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545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7303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778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0431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882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1770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5282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4661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998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6502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7435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9373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550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107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2849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3231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4604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>
                <a:solidFill>
                  <a:prstClr val="black"/>
                </a:solidFill>
              </a:rPr>
              <a:pPr/>
              <a:t>32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135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736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20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603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984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036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B1757-8956-4EB9-A61B-2BB94BC071D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278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 smtClean="0"/>
              <a:t>Click here to edit subtitle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600" indent="-228600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50" indent="-247650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800" indent="-228600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400" indent="-228600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600" indent="-228600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200" indent="-228600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800" indent="-228600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400" indent="-228600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 smtClean="0"/>
              <a:t>Click here to edit subtitle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 smtClean="0"/>
              <a:t>Click here to edit subtitle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 smtClean="0"/>
              <a:t>Click here to edit subtitle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 smtClean="0"/>
              <a:t>Click here to edit subtitle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07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 rot="16200000">
            <a:off x="5602819" y="-315384"/>
            <a:ext cx="986367" cy="12192000"/>
            <a:chOff x="727075" y="1098550"/>
            <a:chExt cx="1177925" cy="3389313"/>
          </a:xfrm>
        </p:grpSpPr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727075" y="1098550"/>
              <a:ext cx="1177925" cy="56356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 dirty="0">
                <a:solidFill>
                  <a:srgbClr val="262626"/>
                </a:solidFill>
              </a:endParaRPr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727075" y="1662113"/>
              <a:ext cx="1177925" cy="563563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>
                <a:solidFill>
                  <a:srgbClr val="262626"/>
                </a:solidFill>
              </a:endParaRPr>
            </a:p>
          </p:txBody>
        </p:sp>
        <p:sp>
          <p:nvSpPr>
            <p:cNvPr id="11" name="Rectangle 8"/>
            <p:cNvSpPr>
              <a:spLocks noChangeArrowheads="1"/>
            </p:cNvSpPr>
            <p:nvPr/>
          </p:nvSpPr>
          <p:spPr bwMode="auto">
            <a:xfrm>
              <a:off x="727075" y="2225675"/>
              <a:ext cx="1177925" cy="565150"/>
            </a:xfrm>
            <a:prstGeom prst="rect">
              <a:avLst/>
            </a:prstGeom>
            <a:solidFill>
              <a:schemeClr val="accent3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>
                <a:solidFill>
                  <a:srgbClr val="262626"/>
                </a:solidFill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>
              <a:off x="727075" y="2790825"/>
              <a:ext cx="1177925" cy="563563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>
                <a:solidFill>
                  <a:srgbClr val="262626"/>
                </a:solidFill>
              </a:endParaRPr>
            </a:p>
          </p:txBody>
        </p: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727075" y="3354388"/>
              <a:ext cx="1177925" cy="566738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>
                <a:solidFill>
                  <a:srgbClr val="262626"/>
                </a:solidFill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>
              <a:off x="727075" y="3921125"/>
              <a:ext cx="1177925" cy="566738"/>
            </a:xfrm>
            <a:prstGeom prst="rect">
              <a:avLst/>
            </a:prstGeom>
            <a:solidFill>
              <a:schemeClr val="accent6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>
                <a:solidFill>
                  <a:srgbClr val="262626"/>
                </a:solidFill>
              </a:endParaRPr>
            </a:p>
          </p:txBody>
        </p:sp>
      </p:grpSp>
      <p:sp>
        <p:nvSpPr>
          <p:cNvPr id="17" name="Isosceles Triangle 16"/>
          <p:cNvSpPr/>
          <p:nvPr userDrawn="1"/>
        </p:nvSpPr>
        <p:spPr>
          <a:xfrm rot="10800000">
            <a:off x="5585622" y="0"/>
            <a:ext cx="1020758" cy="711200"/>
          </a:xfrm>
          <a:prstGeom prst="triangl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080231" y="2288094"/>
            <a:ext cx="6031539" cy="851983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33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Main Title Here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3254205"/>
            <a:ext cx="5486401" cy="6740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bg1">
                    <a:lumMod val="6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2135" b="1" cap="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OFFERING IDEAS THAT RAISE YOUR BUSINESS </a:t>
            </a:r>
            <a:r>
              <a:rPr lang="en-US" sz="2135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2135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2135" b="1" cap="al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ABOVE THE EXPECTED</a:t>
            </a:r>
            <a:endParaRPr lang="en-US" sz="2135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" y="2022611"/>
            <a:ext cx="12192000" cy="2237046"/>
            <a:chOff x="0" y="1732858"/>
            <a:chExt cx="9144000" cy="1677784"/>
          </a:xfrm>
        </p:grpSpPr>
        <p:grpSp>
          <p:nvGrpSpPr>
            <p:cNvPr id="21" name="Group 52"/>
            <p:cNvGrpSpPr/>
            <p:nvPr/>
          </p:nvGrpSpPr>
          <p:grpSpPr>
            <a:xfrm>
              <a:off x="2362200" y="1732858"/>
              <a:ext cx="4419600" cy="1677784"/>
              <a:chOff x="2362200" y="1657350"/>
              <a:chExt cx="4419600" cy="1677784"/>
            </a:xfrm>
          </p:grpSpPr>
          <p:grpSp>
            <p:nvGrpSpPr>
              <p:cNvPr id="30" name="Group 37"/>
              <p:cNvGrpSpPr/>
              <p:nvPr/>
            </p:nvGrpSpPr>
            <p:grpSpPr>
              <a:xfrm>
                <a:off x="2362200" y="1657350"/>
                <a:ext cx="4419600" cy="306184"/>
                <a:chOff x="2209006" y="1732960"/>
                <a:chExt cx="3658394" cy="306184"/>
              </a:xfrm>
            </p:grpSpPr>
            <p:cxnSp>
              <p:nvCxnSpPr>
                <p:cNvPr id="35" name="Straight Connector 34"/>
                <p:cNvCxnSpPr/>
                <p:nvPr/>
              </p:nvCxnSpPr>
              <p:spPr>
                <a:xfrm>
                  <a:off x="2209800" y="1732960"/>
                  <a:ext cx="3657600" cy="217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 rot="5400000">
                  <a:off x="2058194" y="1886744"/>
                  <a:ext cx="303212" cy="158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rot="5400000">
                  <a:off x="5715000" y="1886744"/>
                  <a:ext cx="303212" cy="158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8"/>
              <p:cNvGrpSpPr/>
              <p:nvPr/>
            </p:nvGrpSpPr>
            <p:grpSpPr>
              <a:xfrm flipV="1">
                <a:off x="2362200" y="3028950"/>
                <a:ext cx="4419600" cy="306184"/>
                <a:chOff x="2209006" y="1732960"/>
                <a:chExt cx="3658394" cy="306184"/>
              </a:xfrm>
            </p:grpSpPr>
            <p:cxnSp>
              <p:nvCxnSpPr>
                <p:cNvPr id="32" name="Straight Connector 31"/>
                <p:cNvCxnSpPr/>
                <p:nvPr/>
              </p:nvCxnSpPr>
              <p:spPr>
                <a:xfrm>
                  <a:off x="2209800" y="1732960"/>
                  <a:ext cx="3657600" cy="217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>
                  <a:off x="2058194" y="1886744"/>
                  <a:ext cx="303212" cy="158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>
                  <a:off x="5715000" y="1886744"/>
                  <a:ext cx="303212" cy="1588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" name="Group 48"/>
            <p:cNvGrpSpPr/>
            <p:nvPr/>
          </p:nvGrpSpPr>
          <p:grpSpPr>
            <a:xfrm>
              <a:off x="0" y="2443523"/>
              <a:ext cx="2438400" cy="256454"/>
              <a:chOff x="0" y="2343150"/>
              <a:chExt cx="2438400" cy="256454"/>
            </a:xfrm>
          </p:grpSpPr>
          <p:sp>
            <p:nvSpPr>
              <p:cNvPr id="28" name="Oval 27"/>
              <p:cNvSpPr/>
              <p:nvPr/>
            </p:nvSpPr>
            <p:spPr bwMode="auto">
              <a:xfrm>
                <a:off x="2181946" y="2343150"/>
                <a:ext cx="256454" cy="256454"/>
              </a:xfrm>
              <a:prstGeom prst="ellips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 defTabSz="1374140"/>
                <a:endParaRPr lang="en-US" sz="2665" dirty="0">
                  <a:solidFill>
                    <a:srgbClr val="262626"/>
                  </a:solidFill>
                </a:endParaRP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>
                <a:off x="0" y="2470583"/>
                <a:ext cx="2209800" cy="1588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49"/>
            <p:cNvGrpSpPr/>
            <p:nvPr/>
          </p:nvGrpSpPr>
          <p:grpSpPr>
            <a:xfrm flipH="1">
              <a:off x="6705600" y="2443523"/>
              <a:ext cx="2438400" cy="256454"/>
              <a:chOff x="0" y="2343150"/>
              <a:chExt cx="2438400" cy="256454"/>
            </a:xfrm>
          </p:grpSpPr>
          <p:sp>
            <p:nvSpPr>
              <p:cNvPr id="26" name="Oval 25"/>
              <p:cNvSpPr/>
              <p:nvPr/>
            </p:nvSpPr>
            <p:spPr bwMode="auto">
              <a:xfrm>
                <a:off x="2181946" y="2343150"/>
                <a:ext cx="256454" cy="256454"/>
              </a:xfrm>
              <a:prstGeom prst="ellips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algn="ctr" defTabSz="1374140"/>
                <a:endParaRPr lang="en-US" sz="2665" dirty="0">
                  <a:solidFill>
                    <a:srgbClr val="262626"/>
                  </a:solidFill>
                </a:endParaRPr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0" y="2470583"/>
                <a:ext cx="2209800" cy="1588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33760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863600" y="1546946"/>
            <a:ext cx="5283200" cy="1501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6297445" y="1574141"/>
            <a:ext cx="5030956" cy="147386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06906" y="1926096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99882" y="1651494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863600" y="3196150"/>
            <a:ext cx="5283200" cy="15010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6297445" y="3223344"/>
            <a:ext cx="5030956" cy="1473860"/>
          </a:xfrm>
          <a:prstGeom prst="rect">
            <a:avLst/>
          </a:prstGeom>
          <a:ln w="19050">
            <a:solidFill>
              <a:schemeClr val="accent2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19"/>
          </p:nvPr>
        </p:nvSpPr>
        <p:spPr>
          <a:xfrm>
            <a:off x="1006906" y="3575300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0"/>
          </p:nvPr>
        </p:nvSpPr>
        <p:spPr>
          <a:xfrm>
            <a:off x="999882" y="3300698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863600" y="4874344"/>
            <a:ext cx="5283200" cy="1501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297445" y="4901540"/>
            <a:ext cx="5030956" cy="1473860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1" name="Text Placeholder 3"/>
          <p:cNvSpPr>
            <a:spLocks noGrp="1"/>
          </p:cNvSpPr>
          <p:nvPr>
            <p:ph type="body" sz="half" idx="22"/>
          </p:nvPr>
        </p:nvSpPr>
        <p:spPr>
          <a:xfrm>
            <a:off x="1006906" y="5253495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23"/>
          </p:nvPr>
        </p:nvSpPr>
        <p:spPr>
          <a:xfrm>
            <a:off x="999882" y="4978892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18" name="Round Same Side Corner Rectangle 17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02311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5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8" grpId="0" bldLvl="0" animBg="1"/>
      <p:bldP spid="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ldLvl="0" animBg="1"/>
      <p:bldP spid="26" grpId="0" bldLvl="0" animBg="1"/>
      <p:bldP spid="27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ldLvl="0" animBg="1"/>
      <p:bldP spid="30" grpId="0" bldLvl="0" animBg="1"/>
      <p:bldP spid="31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6246645" y="1580973"/>
            <a:ext cx="5030956" cy="2309604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1" hasCustomPrompt="1"/>
          </p:nvPr>
        </p:nvSpPr>
        <p:spPr>
          <a:xfrm>
            <a:off x="888182" y="4154288"/>
            <a:ext cx="5030956" cy="2309604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876966" y="1580972"/>
            <a:ext cx="5042171" cy="23096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6235430" y="4154288"/>
            <a:ext cx="5042171" cy="23096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4" name="Freeform 45"/>
          <p:cNvSpPr>
            <a:spLocks noEditPoints="1"/>
          </p:cNvSpPr>
          <p:nvPr userDrawn="1"/>
        </p:nvSpPr>
        <p:spPr bwMode="auto">
          <a:xfrm>
            <a:off x="1089057" y="217617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15"/>
          </p:nvPr>
        </p:nvSpPr>
        <p:spPr>
          <a:xfrm>
            <a:off x="1605282" y="2155927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Freeform 45"/>
          <p:cNvSpPr>
            <a:spLocks noEditPoints="1"/>
          </p:cNvSpPr>
          <p:nvPr userDrawn="1"/>
        </p:nvSpPr>
        <p:spPr bwMode="auto">
          <a:xfrm>
            <a:off x="1089057" y="272227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16"/>
          </p:nvPr>
        </p:nvSpPr>
        <p:spPr>
          <a:xfrm>
            <a:off x="1605282" y="2702027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45"/>
          <p:cNvSpPr>
            <a:spLocks noEditPoints="1"/>
          </p:cNvSpPr>
          <p:nvPr userDrawn="1"/>
        </p:nvSpPr>
        <p:spPr bwMode="auto">
          <a:xfrm>
            <a:off x="1089057" y="326837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17"/>
          </p:nvPr>
        </p:nvSpPr>
        <p:spPr>
          <a:xfrm>
            <a:off x="1605282" y="3248127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Freeform 45"/>
          <p:cNvSpPr>
            <a:spLocks noEditPoints="1"/>
          </p:cNvSpPr>
          <p:nvPr userDrawn="1"/>
        </p:nvSpPr>
        <p:spPr bwMode="auto">
          <a:xfrm>
            <a:off x="6468775" y="474988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85000" y="4729639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Freeform 45"/>
          <p:cNvSpPr>
            <a:spLocks noEditPoints="1"/>
          </p:cNvSpPr>
          <p:nvPr userDrawn="1"/>
        </p:nvSpPr>
        <p:spPr bwMode="auto">
          <a:xfrm>
            <a:off x="6468775" y="531088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19"/>
          </p:nvPr>
        </p:nvSpPr>
        <p:spPr>
          <a:xfrm>
            <a:off x="6985000" y="5290632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Freeform 45"/>
          <p:cNvSpPr>
            <a:spLocks noEditPoints="1"/>
          </p:cNvSpPr>
          <p:nvPr userDrawn="1"/>
        </p:nvSpPr>
        <p:spPr bwMode="auto">
          <a:xfrm>
            <a:off x="6468775" y="587187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20"/>
          </p:nvPr>
        </p:nvSpPr>
        <p:spPr>
          <a:xfrm>
            <a:off x="6985000" y="5851627"/>
            <a:ext cx="4165600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1"/>
          </p:nvPr>
        </p:nvSpPr>
        <p:spPr>
          <a:xfrm>
            <a:off x="1166644" y="1762260"/>
            <a:ext cx="460423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half" idx="23"/>
          </p:nvPr>
        </p:nvSpPr>
        <p:spPr>
          <a:xfrm>
            <a:off x="6468776" y="4319387"/>
            <a:ext cx="460423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7" name="Round Same Side Corner Rectangle 36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65473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5" grpId="0" bldLvl="0" animBg="1"/>
      <p:bldP spid="16" grpId="0" bldLvl="0" animBg="1"/>
      <p:bldP spid="23" grpId="0" bldLvl="0" animBg="1"/>
      <p:bldP spid="24" grpId="0" bldLvl="0" animBg="1"/>
      <p:bldP spid="25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ldLvl="0" animBg="1"/>
      <p:bldP spid="27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ldLvl="0" animBg="1"/>
      <p:bldP spid="29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ldLvl="0" animBg="1"/>
      <p:bldP spid="31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ldLvl="0" animBg="1"/>
      <p:bldP spid="33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ldLvl="0" animBg="1"/>
      <p:bldP spid="35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6023" y="1549811"/>
            <a:ext cx="5369677" cy="1487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64267" y="1563897"/>
            <a:ext cx="4812633" cy="147386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5"/>
          </p:nvPr>
        </p:nvSpPr>
        <p:spPr>
          <a:xfrm>
            <a:off x="6146988" y="1928552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39964" y="1653950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16" name="Isosceles Triangle 15"/>
          <p:cNvSpPr/>
          <p:nvPr userDrawn="1"/>
        </p:nvSpPr>
        <p:spPr>
          <a:xfrm rot="5400000">
            <a:off x="5598074" y="2176455"/>
            <a:ext cx="406400" cy="24874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5946023" y="3175001"/>
            <a:ext cx="5369677" cy="14879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864267" y="3189088"/>
            <a:ext cx="4812633" cy="1473860"/>
          </a:xfrm>
          <a:prstGeom prst="rect">
            <a:avLst/>
          </a:prstGeom>
          <a:ln w="19050">
            <a:solidFill>
              <a:schemeClr val="accent2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19"/>
          </p:nvPr>
        </p:nvSpPr>
        <p:spPr>
          <a:xfrm>
            <a:off x="6146988" y="3553743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39964" y="3279140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0" name="Isosceles Triangle 29"/>
          <p:cNvSpPr/>
          <p:nvPr userDrawn="1"/>
        </p:nvSpPr>
        <p:spPr>
          <a:xfrm rot="5400000">
            <a:off x="5598074" y="3801645"/>
            <a:ext cx="406400" cy="24874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5946023" y="4787901"/>
            <a:ext cx="5369677" cy="14879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864267" y="4801988"/>
            <a:ext cx="4812633" cy="1473860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2"/>
          </p:nvPr>
        </p:nvSpPr>
        <p:spPr>
          <a:xfrm>
            <a:off x="6146988" y="5166643"/>
            <a:ext cx="5016910" cy="103308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 Placeholder 3"/>
          <p:cNvSpPr>
            <a:spLocks noGrp="1"/>
          </p:cNvSpPr>
          <p:nvPr>
            <p:ph type="body" sz="half" idx="23"/>
          </p:nvPr>
        </p:nvSpPr>
        <p:spPr>
          <a:xfrm>
            <a:off x="6139964" y="4892040"/>
            <a:ext cx="5030957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5" name="Isosceles Triangle 34"/>
          <p:cNvSpPr/>
          <p:nvPr userDrawn="1"/>
        </p:nvSpPr>
        <p:spPr>
          <a:xfrm rot="5400000">
            <a:off x="5598074" y="5414545"/>
            <a:ext cx="406400" cy="24874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1" name="Round Same Side Corner Rectangle 20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892253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ldLvl="0" animBg="1"/>
      <p:bldP spid="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ldLvl="0" animBg="1"/>
      <p:bldP spid="26" grpId="0" bldLvl="0" animBg="1"/>
      <p:bldP spid="27" grpId="0" bldLvl="0" animBg="1"/>
      <p:bldP spid="28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ldLvl="0" animBg="1"/>
      <p:bldP spid="31" grpId="0" bldLvl="0" animBg="1"/>
      <p:bldP spid="32" grpId="0" bldLvl="0" animBg="1"/>
      <p:bldP spid="33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ldLvl="0" animBg="1"/>
      <p:bldP spid="23" grpId="0"/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76968" y="4366345"/>
            <a:ext cx="3288633" cy="1862116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895686" y="1541643"/>
            <a:ext cx="10400633" cy="2660830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2" name="Freeform 45"/>
          <p:cNvSpPr>
            <a:spLocks noEditPoints="1"/>
          </p:cNvSpPr>
          <p:nvPr userDrawn="1"/>
        </p:nvSpPr>
        <p:spPr bwMode="auto">
          <a:xfrm>
            <a:off x="1089057" y="226193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5"/>
          </p:nvPr>
        </p:nvSpPr>
        <p:spPr>
          <a:xfrm>
            <a:off x="1605282" y="2241683"/>
            <a:ext cx="9469119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Freeform 45"/>
          <p:cNvSpPr>
            <a:spLocks noEditPoints="1"/>
          </p:cNvSpPr>
          <p:nvPr userDrawn="1"/>
        </p:nvSpPr>
        <p:spPr bwMode="auto">
          <a:xfrm>
            <a:off x="1089057" y="2925407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16"/>
          </p:nvPr>
        </p:nvSpPr>
        <p:spPr>
          <a:xfrm>
            <a:off x="1605281" y="2905157"/>
            <a:ext cx="9469118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Freeform 45"/>
          <p:cNvSpPr>
            <a:spLocks noEditPoints="1"/>
          </p:cNvSpPr>
          <p:nvPr userDrawn="1"/>
        </p:nvSpPr>
        <p:spPr bwMode="auto">
          <a:xfrm>
            <a:off x="1089057" y="355078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17"/>
          </p:nvPr>
        </p:nvSpPr>
        <p:spPr>
          <a:xfrm>
            <a:off x="1605281" y="3530530"/>
            <a:ext cx="9469118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 Placeholder 3"/>
          <p:cNvSpPr>
            <a:spLocks noGrp="1"/>
          </p:cNvSpPr>
          <p:nvPr>
            <p:ph type="body" sz="half" idx="21"/>
          </p:nvPr>
        </p:nvSpPr>
        <p:spPr>
          <a:xfrm>
            <a:off x="1166644" y="1777119"/>
            <a:ext cx="9907756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0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4442327" y="4366345"/>
            <a:ext cx="3288633" cy="1862116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8007686" y="4366345"/>
            <a:ext cx="3288633" cy="1862116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Round Same Side Corner Rectangle 16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380216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0" grpId="0" bldLvl="0" animBg="1"/>
      <p:bldP spid="22" grpId="0" bldLvl="0" animBg="1"/>
      <p:bldP spid="23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ldLvl="0" animBg="1"/>
      <p:bldP spid="25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ldLvl="0" animBg="1"/>
      <p:bldP spid="27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ldLvl="0" animBg="1"/>
      <p:bldP spid="41" grpId="0" bldLvl="0" animBg="1"/>
      <p:bldP spid="21" grpId="0"/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76968" y="3001052"/>
            <a:ext cx="3288633" cy="1658916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895686" y="1408767"/>
            <a:ext cx="3269917" cy="1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0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4442327" y="3001052"/>
            <a:ext cx="3288633" cy="1658916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8007686" y="3001052"/>
            <a:ext cx="3288633" cy="1658916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4461044" y="1408767"/>
            <a:ext cx="3269917" cy="152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8026402" y="1408767"/>
            <a:ext cx="3269917" cy="152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876967" y="4723067"/>
            <a:ext cx="328863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17"/>
          </p:nvPr>
        </p:nvSpPr>
        <p:spPr>
          <a:xfrm>
            <a:off x="895686" y="5273090"/>
            <a:ext cx="3269917" cy="112637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4442326" y="4723067"/>
            <a:ext cx="328863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5"/>
          </p:nvPr>
        </p:nvSpPr>
        <p:spPr>
          <a:xfrm>
            <a:off x="4461044" y="5273090"/>
            <a:ext cx="3269917" cy="112637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half" idx="26" hasCustomPrompt="1"/>
          </p:nvPr>
        </p:nvSpPr>
        <p:spPr>
          <a:xfrm>
            <a:off x="8007684" y="4723067"/>
            <a:ext cx="328863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27"/>
          </p:nvPr>
        </p:nvSpPr>
        <p:spPr>
          <a:xfrm>
            <a:off x="8026402" y="5273090"/>
            <a:ext cx="3269917" cy="112637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Freeform 62"/>
          <p:cNvSpPr>
            <a:spLocks noChangeAspect="1" noEditPoints="1"/>
          </p:cNvSpPr>
          <p:nvPr userDrawn="1"/>
        </p:nvSpPr>
        <p:spPr bwMode="auto">
          <a:xfrm>
            <a:off x="2091795" y="1728412"/>
            <a:ext cx="877694" cy="884710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5" name="Freeform 245"/>
          <p:cNvSpPr>
            <a:spLocks noChangeAspect="1"/>
          </p:cNvSpPr>
          <p:nvPr userDrawn="1"/>
        </p:nvSpPr>
        <p:spPr bwMode="auto">
          <a:xfrm>
            <a:off x="5668728" y="1743495"/>
            <a:ext cx="854545" cy="854544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6" name="Freeform 132"/>
          <p:cNvSpPr>
            <a:spLocks noChangeAspect="1" noEditPoints="1"/>
          </p:cNvSpPr>
          <p:nvPr userDrawn="1"/>
        </p:nvSpPr>
        <p:spPr bwMode="auto">
          <a:xfrm>
            <a:off x="9190983" y="1720844"/>
            <a:ext cx="940752" cy="899846"/>
          </a:xfrm>
          <a:custGeom>
            <a:avLst/>
            <a:gdLst/>
            <a:ahLst/>
            <a:cxnLst>
              <a:cxn ang="0">
                <a:pos x="62" y="31"/>
              </a:cxn>
              <a:cxn ang="0">
                <a:pos x="62" y="31"/>
              </a:cxn>
              <a:cxn ang="0">
                <a:pos x="54" y="27"/>
              </a:cxn>
              <a:cxn ang="0">
                <a:pos x="45" y="33"/>
              </a:cxn>
              <a:cxn ang="0">
                <a:pos x="44" y="35"/>
              </a:cxn>
              <a:cxn ang="0">
                <a:pos x="43" y="35"/>
              </a:cxn>
              <a:cxn ang="0">
                <a:pos x="42" y="35"/>
              </a:cxn>
              <a:cxn ang="0">
                <a:pos x="41" y="33"/>
              </a:cxn>
              <a:cxn ang="0">
                <a:pos x="32" y="27"/>
              </a:cxn>
              <a:cxn ang="0">
                <a:pos x="23" y="33"/>
              </a:cxn>
              <a:cxn ang="0">
                <a:pos x="22" y="35"/>
              </a:cxn>
              <a:cxn ang="0">
                <a:pos x="21" y="35"/>
              </a:cxn>
              <a:cxn ang="0">
                <a:pos x="20" y="35"/>
              </a:cxn>
              <a:cxn ang="0">
                <a:pos x="19" y="33"/>
              </a:cxn>
              <a:cxn ang="0">
                <a:pos x="10" y="27"/>
              </a:cxn>
              <a:cxn ang="0">
                <a:pos x="3" y="31"/>
              </a:cxn>
              <a:cxn ang="0">
                <a:pos x="2" y="31"/>
              </a:cxn>
              <a:cxn ang="0">
                <a:pos x="0" y="30"/>
              </a:cxn>
              <a:cxn ang="0">
                <a:pos x="0" y="30"/>
              </a:cxn>
              <a:cxn ang="0">
                <a:pos x="32" y="7"/>
              </a:cxn>
              <a:cxn ang="0">
                <a:pos x="64" y="30"/>
              </a:cxn>
              <a:cxn ang="0">
                <a:pos x="64" y="30"/>
              </a:cxn>
              <a:cxn ang="0">
                <a:pos x="62" y="31"/>
              </a:cxn>
              <a:cxn ang="0">
                <a:pos x="34" y="51"/>
              </a:cxn>
              <a:cxn ang="0">
                <a:pos x="25" y="61"/>
              </a:cxn>
              <a:cxn ang="0">
                <a:pos x="15" y="51"/>
              </a:cxn>
              <a:cxn ang="0">
                <a:pos x="17" y="49"/>
              </a:cxn>
              <a:cxn ang="0">
                <a:pos x="20" y="51"/>
              </a:cxn>
              <a:cxn ang="0">
                <a:pos x="25" y="56"/>
              </a:cxn>
              <a:cxn ang="0">
                <a:pos x="30" y="51"/>
              </a:cxn>
              <a:cxn ang="0">
                <a:pos x="30" y="29"/>
              </a:cxn>
              <a:cxn ang="0">
                <a:pos x="32" y="29"/>
              </a:cxn>
              <a:cxn ang="0">
                <a:pos x="34" y="29"/>
              </a:cxn>
              <a:cxn ang="0">
                <a:pos x="34" y="51"/>
              </a:cxn>
              <a:cxn ang="0">
                <a:pos x="34" y="6"/>
              </a:cxn>
              <a:cxn ang="0">
                <a:pos x="32" y="6"/>
              </a:cxn>
              <a:cxn ang="0">
                <a:pos x="30" y="6"/>
              </a:cxn>
              <a:cxn ang="0">
                <a:pos x="30" y="3"/>
              </a:cxn>
              <a:cxn ang="0">
                <a:pos x="32" y="0"/>
              </a:cxn>
              <a:cxn ang="0">
                <a:pos x="34" y="3"/>
              </a:cxn>
              <a:cxn ang="0">
                <a:pos x="34" y="6"/>
              </a:cxn>
            </a:cxnLst>
            <a:rect l="0" t="0" r="r" b="b"/>
            <a:pathLst>
              <a:path w="64" h="61">
                <a:moveTo>
                  <a:pt x="62" y="31"/>
                </a:moveTo>
                <a:cubicBezTo>
                  <a:pt x="62" y="31"/>
                  <a:pt x="62" y="31"/>
                  <a:pt x="62" y="31"/>
                </a:cubicBezTo>
                <a:cubicBezTo>
                  <a:pt x="59" y="29"/>
                  <a:pt x="57" y="27"/>
                  <a:pt x="54" y="27"/>
                </a:cubicBezTo>
                <a:cubicBezTo>
                  <a:pt x="51" y="27"/>
                  <a:pt x="47" y="30"/>
                  <a:pt x="45" y="33"/>
                </a:cubicBezTo>
                <a:cubicBezTo>
                  <a:pt x="45" y="33"/>
                  <a:pt x="45" y="34"/>
                  <a:pt x="44" y="35"/>
                </a:cubicBezTo>
                <a:cubicBezTo>
                  <a:pt x="44" y="35"/>
                  <a:pt x="44" y="35"/>
                  <a:pt x="43" y="35"/>
                </a:cubicBezTo>
                <a:cubicBezTo>
                  <a:pt x="43" y="35"/>
                  <a:pt x="42" y="35"/>
                  <a:pt x="42" y="35"/>
                </a:cubicBezTo>
                <a:cubicBezTo>
                  <a:pt x="42" y="34"/>
                  <a:pt x="41" y="33"/>
                  <a:pt x="41" y="33"/>
                </a:cubicBezTo>
                <a:cubicBezTo>
                  <a:pt x="39" y="30"/>
                  <a:pt x="36" y="27"/>
                  <a:pt x="32" y="27"/>
                </a:cubicBezTo>
                <a:cubicBezTo>
                  <a:pt x="28" y="27"/>
                  <a:pt x="25" y="30"/>
                  <a:pt x="23" y="33"/>
                </a:cubicBezTo>
                <a:cubicBezTo>
                  <a:pt x="23" y="33"/>
                  <a:pt x="22" y="34"/>
                  <a:pt x="22" y="35"/>
                </a:cubicBezTo>
                <a:cubicBezTo>
                  <a:pt x="22" y="35"/>
                  <a:pt x="22" y="35"/>
                  <a:pt x="21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4"/>
                  <a:pt x="19" y="33"/>
                  <a:pt x="19" y="33"/>
                </a:cubicBezTo>
                <a:cubicBezTo>
                  <a:pt x="17" y="30"/>
                  <a:pt x="14" y="27"/>
                  <a:pt x="10" y="27"/>
                </a:cubicBezTo>
                <a:cubicBezTo>
                  <a:pt x="7" y="27"/>
                  <a:pt x="5" y="29"/>
                  <a:pt x="3" y="31"/>
                </a:cubicBezTo>
                <a:cubicBezTo>
                  <a:pt x="2" y="31"/>
                  <a:pt x="2" y="31"/>
                  <a:pt x="2" y="31"/>
                </a:cubicBezTo>
                <a:cubicBezTo>
                  <a:pt x="1" y="31"/>
                  <a:pt x="0" y="31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4" y="16"/>
                  <a:pt x="18" y="7"/>
                  <a:pt x="32" y="7"/>
                </a:cubicBezTo>
                <a:cubicBezTo>
                  <a:pt x="46" y="7"/>
                  <a:pt x="60" y="16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3" y="31"/>
                  <a:pt x="62" y="31"/>
                </a:cubicBezTo>
                <a:close/>
                <a:moveTo>
                  <a:pt x="34" y="51"/>
                </a:moveTo>
                <a:cubicBezTo>
                  <a:pt x="34" y="56"/>
                  <a:pt x="30" y="61"/>
                  <a:pt x="25" y="61"/>
                </a:cubicBezTo>
                <a:cubicBezTo>
                  <a:pt x="19" y="61"/>
                  <a:pt x="15" y="56"/>
                  <a:pt x="15" y="51"/>
                </a:cubicBezTo>
                <a:cubicBezTo>
                  <a:pt x="15" y="50"/>
                  <a:pt x="16" y="49"/>
                  <a:pt x="17" y="49"/>
                </a:cubicBezTo>
                <a:cubicBezTo>
                  <a:pt x="19" y="49"/>
                  <a:pt x="20" y="50"/>
                  <a:pt x="20" y="51"/>
                </a:cubicBezTo>
                <a:cubicBezTo>
                  <a:pt x="20" y="54"/>
                  <a:pt x="22" y="56"/>
                  <a:pt x="25" y="56"/>
                </a:cubicBezTo>
                <a:cubicBezTo>
                  <a:pt x="27" y="56"/>
                  <a:pt x="30" y="54"/>
                  <a:pt x="30" y="51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29"/>
                  <a:pt x="31" y="29"/>
                  <a:pt x="32" y="29"/>
                </a:cubicBezTo>
                <a:cubicBezTo>
                  <a:pt x="33" y="29"/>
                  <a:pt x="34" y="29"/>
                  <a:pt x="34" y="29"/>
                </a:cubicBezTo>
                <a:lnTo>
                  <a:pt x="34" y="51"/>
                </a:lnTo>
                <a:close/>
                <a:moveTo>
                  <a:pt x="34" y="6"/>
                </a:moveTo>
                <a:cubicBezTo>
                  <a:pt x="34" y="6"/>
                  <a:pt x="33" y="6"/>
                  <a:pt x="32" y="6"/>
                </a:cubicBezTo>
                <a:cubicBezTo>
                  <a:pt x="31" y="6"/>
                  <a:pt x="30" y="6"/>
                  <a:pt x="30" y="6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1"/>
                  <a:pt x="31" y="0"/>
                  <a:pt x="32" y="0"/>
                </a:cubicBezTo>
                <a:cubicBezTo>
                  <a:pt x="33" y="0"/>
                  <a:pt x="34" y="1"/>
                  <a:pt x="34" y="3"/>
                </a:cubicBezTo>
                <a:lnTo>
                  <a:pt x="34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22" name="Round Same Side Corner Rectangle 21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058132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0" grpId="0" bldLvl="0" animBg="1"/>
      <p:bldP spid="40" grpId="0" bldLvl="0" animBg="1"/>
      <p:bldP spid="41" grpId="0" bldLvl="0" animBg="1"/>
      <p:bldP spid="17" grpId="0" bldLvl="0" animBg="1"/>
      <p:bldP spid="19" grpId="0" bldLvl="0" animBg="1"/>
      <p:bldP spid="21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ldLvl="0" animBg="1"/>
      <p:bldP spid="35" grpId="0" bldLvl="0" animBg="1"/>
      <p:bldP spid="36" grpId="0" bldLvl="0" animBg="1"/>
      <p:bldP spid="24" grpId="0"/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406402" y="1253450"/>
            <a:ext cx="3759200" cy="5604551"/>
          </a:xfrm>
          <a:prstGeom prst="rect">
            <a:avLst/>
          </a:prstGeom>
          <a:noFill/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3903941" y="1854200"/>
            <a:ext cx="2235200" cy="10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3903941" y="2946400"/>
            <a:ext cx="2235200" cy="104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3903941" y="4038600"/>
            <a:ext cx="2235200" cy="104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3903941" y="5130800"/>
            <a:ext cx="2235200" cy="1041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7" name="Freeform 62"/>
          <p:cNvSpPr>
            <a:spLocks noChangeAspect="1" noEditPoints="1"/>
          </p:cNvSpPr>
          <p:nvPr userDrawn="1"/>
        </p:nvSpPr>
        <p:spPr bwMode="auto">
          <a:xfrm>
            <a:off x="4781229" y="2169537"/>
            <a:ext cx="480624" cy="484467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4" name="Freeform 245"/>
          <p:cNvSpPr>
            <a:spLocks noChangeAspect="1"/>
          </p:cNvSpPr>
          <p:nvPr userDrawn="1"/>
        </p:nvSpPr>
        <p:spPr bwMode="auto">
          <a:xfrm>
            <a:off x="4787566" y="3233126"/>
            <a:ext cx="467950" cy="467950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7" name="Freeform 132"/>
          <p:cNvSpPr>
            <a:spLocks noChangeAspect="1" noEditPoints="1"/>
          </p:cNvSpPr>
          <p:nvPr userDrawn="1"/>
        </p:nvSpPr>
        <p:spPr bwMode="auto">
          <a:xfrm>
            <a:off x="4763963" y="4312924"/>
            <a:ext cx="515155" cy="492755"/>
          </a:xfrm>
          <a:custGeom>
            <a:avLst/>
            <a:gdLst/>
            <a:ahLst/>
            <a:cxnLst>
              <a:cxn ang="0">
                <a:pos x="62" y="31"/>
              </a:cxn>
              <a:cxn ang="0">
                <a:pos x="62" y="31"/>
              </a:cxn>
              <a:cxn ang="0">
                <a:pos x="54" y="27"/>
              </a:cxn>
              <a:cxn ang="0">
                <a:pos x="45" y="33"/>
              </a:cxn>
              <a:cxn ang="0">
                <a:pos x="44" y="35"/>
              </a:cxn>
              <a:cxn ang="0">
                <a:pos x="43" y="35"/>
              </a:cxn>
              <a:cxn ang="0">
                <a:pos x="42" y="35"/>
              </a:cxn>
              <a:cxn ang="0">
                <a:pos x="41" y="33"/>
              </a:cxn>
              <a:cxn ang="0">
                <a:pos x="32" y="27"/>
              </a:cxn>
              <a:cxn ang="0">
                <a:pos x="23" y="33"/>
              </a:cxn>
              <a:cxn ang="0">
                <a:pos x="22" y="35"/>
              </a:cxn>
              <a:cxn ang="0">
                <a:pos x="21" y="35"/>
              </a:cxn>
              <a:cxn ang="0">
                <a:pos x="20" y="35"/>
              </a:cxn>
              <a:cxn ang="0">
                <a:pos x="19" y="33"/>
              </a:cxn>
              <a:cxn ang="0">
                <a:pos x="10" y="27"/>
              </a:cxn>
              <a:cxn ang="0">
                <a:pos x="3" y="31"/>
              </a:cxn>
              <a:cxn ang="0">
                <a:pos x="2" y="31"/>
              </a:cxn>
              <a:cxn ang="0">
                <a:pos x="0" y="30"/>
              </a:cxn>
              <a:cxn ang="0">
                <a:pos x="0" y="30"/>
              </a:cxn>
              <a:cxn ang="0">
                <a:pos x="32" y="7"/>
              </a:cxn>
              <a:cxn ang="0">
                <a:pos x="64" y="30"/>
              </a:cxn>
              <a:cxn ang="0">
                <a:pos x="64" y="30"/>
              </a:cxn>
              <a:cxn ang="0">
                <a:pos x="62" y="31"/>
              </a:cxn>
              <a:cxn ang="0">
                <a:pos x="34" y="51"/>
              </a:cxn>
              <a:cxn ang="0">
                <a:pos x="25" y="61"/>
              </a:cxn>
              <a:cxn ang="0">
                <a:pos x="15" y="51"/>
              </a:cxn>
              <a:cxn ang="0">
                <a:pos x="17" y="49"/>
              </a:cxn>
              <a:cxn ang="0">
                <a:pos x="20" y="51"/>
              </a:cxn>
              <a:cxn ang="0">
                <a:pos x="25" y="56"/>
              </a:cxn>
              <a:cxn ang="0">
                <a:pos x="30" y="51"/>
              </a:cxn>
              <a:cxn ang="0">
                <a:pos x="30" y="29"/>
              </a:cxn>
              <a:cxn ang="0">
                <a:pos x="32" y="29"/>
              </a:cxn>
              <a:cxn ang="0">
                <a:pos x="34" y="29"/>
              </a:cxn>
              <a:cxn ang="0">
                <a:pos x="34" y="51"/>
              </a:cxn>
              <a:cxn ang="0">
                <a:pos x="34" y="6"/>
              </a:cxn>
              <a:cxn ang="0">
                <a:pos x="32" y="6"/>
              </a:cxn>
              <a:cxn ang="0">
                <a:pos x="30" y="6"/>
              </a:cxn>
              <a:cxn ang="0">
                <a:pos x="30" y="3"/>
              </a:cxn>
              <a:cxn ang="0">
                <a:pos x="32" y="0"/>
              </a:cxn>
              <a:cxn ang="0">
                <a:pos x="34" y="3"/>
              </a:cxn>
              <a:cxn ang="0">
                <a:pos x="34" y="6"/>
              </a:cxn>
            </a:cxnLst>
            <a:rect l="0" t="0" r="r" b="b"/>
            <a:pathLst>
              <a:path w="64" h="61">
                <a:moveTo>
                  <a:pt x="62" y="31"/>
                </a:moveTo>
                <a:cubicBezTo>
                  <a:pt x="62" y="31"/>
                  <a:pt x="62" y="31"/>
                  <a:pt x="62" y="31"/>
                </a:cubicBezTo>
                <a:cubicBezTo>
                  <a:pt x="59" y="29"/>
                  <a:pt x="57" y="27"/>
                  <a:pt x="54" y="27"/>
                </a:cubicBezTo>
                <a:cubicBezTo>
                  <a:pt x="51" y="27"/>
                  <a:pt x="47" y="30"/>
                  <a:pt x="45" y="33"/>
                </a:cubicBezTo>
                <a:cubicBezTo>
                  <a:pt x="45" y="33"/>
                  <a:pt x="45" y="34"/>
                  <a:pt x="44" y="35"/>
                </a:cubicBezTo>
                <a:cubicBezTo>
                  <a:pt x="44" y="35"/>
                  <a:pt x="44" y="35"/>
                  <a:pt x="43" y="35"/>
                </a:cubicBezTo>
                <a:cubicBezTo>
                  <a:pt x="43" y="35"/>
                  <a:pt x="42" y="35"/>
                  <a:pt x="42" y="35"/>
                </a:cubicBezTo>
                <a:cubicBezTo>
                  <a:pt x="42" y="34"/>
                  <a:pt x="41" y="33"/>
                  <a:pt x="41" y="33"/>
                </a:cubicBezTo>
                <a:cubicBezTo>
                  <a:pt x="39" y="30"/>
                  <a:pt x="36" y="27"/>
                  <a:pt x="32" y="27"/>
                </a:cubicBezTo>
                <a:cubicBezTo>
                  <a:pt x="28" y="27"/>
                  <a:pt x="25" y="30"/>
                  <a:pt x="23" y="33"/>
                </a:cubicBezTo>
                <a:cubicBezTo>
                  <a:pt x="23" y="33"/>
                  <a:pt x="22" y="34"/>
                  <a:pt x="22" y="35"/>
                </a:cubicBezTo>
                <a:cubicBezTo>
                  <a:pt x="22" y="35"/>
                  <a:pt x="22" y="35"/>
                  <a:pt x="21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4"/>
                  <a:pt x="19" y="33"/>
                  <a:pt x="19" y="33"/>
                </a:cubicBezTo>
                <a:cubicBezTo>
                  <a:pt x="17" y="30"/>
                  <a:pt x="14" y="27"/>
                  <a:pt x="10" y="27"/>
                </a:cubicBezTo>
                <a:cubicBezTo>
                  <a:pt x="7" y="27"/>
                  <a:pt x="5" y="29"/>
                  <a:pt x="3" y="31"/>
                </a:cubicBezTo>
                <a:cubicBezTo>
                  <a:pt x="2" y="31"/>
                  <a:pt x="2" y="31"/>
                  <a:pt x="2" y="31"/>
                </a:cubicBezTo>
                <a:cubicBezTo>
                  <a:pt x="1" y="31"/>
                  <a:pt x="0" y="31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4" y="16"/>
                  <a:pt x="18" y="7"/>
                  <a:pt x="32" y="7"/>
                </a:cubicBezTo>
                <a:cubicBezTo>
                  <a:pt x="46" y="7"/>
                  <a:pt x="60" y="16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3" y="31"/>
                  <a:pt x="62" y="31"/>
                </a:cubicBezTo>
                <a:close/>
                <a:moveTo>
                  <a:pt x="34" y="51"/>
                </a:moveTo>
                <a:cubicBezTo>
                  <a:pt x="34" y="56"/>
                  <a:pt x="30" y="61"/>
                  <a:pt x="25" y="61"/>
                </a:cubicBezTo>
                <a:cubicBezTo>
                  <a:pt x="19" y="61"/>
                  <a:pt x="15" y="56"/>
                  <a:pt x="15" y="51"/>
                </a:cubicBezTo>
                <a:cubicBezTo>
                  <a:pt x="15" y="50"/>
                  <a:pt x="16" y="49"/>
                  <a:pt x="17" y="49"/>
                </a:cubicBezTo>
                <a:cubicBezTo>
                  <a:pt x="19" y="49"/>
                  <a:pt x="20" y="50"/>
                  <a:pt x="20" y="51"/>
                </a:cubicBezTo>
                <a:cubicBezTo>
                  <a:pt x="20" y="54"/>
                  <a:pt x="22" y="56"/>
                  <a:pt x="25" y="56"/>
                </a:cubicBezTo>
                <a:cubicBezTo>
                  <a:pt x="27" y="56"/>
                  <a:pt x="30" y="54"/>
                  <a:pt x="30" y="51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29"/>
                  <a:pt x="31" y="29"/>
                  <a:pt x="32" y="29"/>
                </a:cubicBezTo>
                <a:cubicBezTo>
                  <a:pt x="33" y="29"/>
                  <a:pt x="34" y="29"/>
                  <a:pt x="34" y="29"/>
                </a:cubicBezTo>
                <a:lnTo>
                  <a:pt x="34" y="51"/>
                </a:lnTo>
                <a:close/>
                <a:moveTo>
                  <a:pt x="34" y="6"/>
                </a:moveTo>
                <a:cubicBezTo>
                  <a:pt x="34" y="6"/>
                  <a:pt x="33" y="6"/>
                  <a:pt x="32" y="6"/>
                </a:cubicBezTo>
                <a:cubicBezTo>
                  <a:pt x="31" y="6"/>
                  <a:pt x="30" y="6"/>
                  <a:pt x="30" y="6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1"/>
                  <a:pt x="31" y="0"/>
                  <a:pt x="32" y="0"/>
                </a:cubicBezTo>
                <a:cubicBezTo>
                  <a:pt x="33" y="0"/>
                  <a:pt x="34" y="1"/>
                  <a:pt x="34" y="3"/>
                </a:cubicBezTo>
                <a:lnTo>
                  <a:pt x="34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8" name="Freeform 52"/>
          <p:cNvSpPr>
            <a:spLocks noEditPoints="1"/>
          </p:cNvSpPr>
          <p:nvPr userDrawn="1"/>
        </p:nvSpPr>
        <p:spPr bwMode="auto">
          <a:xfrm>
            <a:off x="4785452" y="5397500"/>
            <a:ext cx="472180" cy="508000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329827" y="2093652"/>
            <a:ext cx="5244914" cy="73844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17"/>
          </p:nvPr>
        </p:nvSpPr>
        <p:spPr>
          <a:xfrm>
            <a:off x="6322803" y="1819050"/>
            <a:ext cx="525959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6329827" y="3221003"/>
            <a:ext cx="5244914" cy="73844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 Placeholder 3"/>
          <p:cNvSpPr>
            <a:spLocks noGrp="1"/>
          </p:cNvSpPr>
          <p:nvPr>
            <p:ph type="body" sz="half" idx="19"/>
          </p:nvPr>
        </p:nvSpPr>
        <p:spPr>
          <a:xfrm>
            <a:off x="6322803" y="2946400"/>
            <a:ext cx="525959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6329827" y="4341552"/>
            <a:ext cx="5244914" cy="73844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Text Placeholder 3"/>
          <p:cNvSpPr>
            <a:spLocks noGrp="1"/>
          </p:cNvSpPr>
          <p:nvPr>
            <p:ph type="body" sz="half" idx="21"/>
          </p:nvPr>
        </p:nvSpPr>
        <p:spPr>
          <a:xfrm>
            <a:off x="6322803" y="4066950"/>
            <a:ext cx="525959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9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6329827" y="5433752"/>
            <a:ext cx="5244914" cy="73844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23"/>
          </p:nvPr>
        </p:nvSpPr>
        <p:spPr>
          <a:xfrm>
            <a:off x="6322803" y="5159150"/>
            <a:ext cx="525959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accent4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5" name="Round Same Side Corner Rectangle 24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78675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2" grpId="0" bldLvl="0" animBg="1"/>
      <p:bldP spid="23" grpId="0" bldLvl="0" animBg="1"/>
      <p:bldP spid="24" grpId="0" bldLvl="0" animBg="1"/>
      <p:bldP spid="26" grpId="0" bldLvl="0" animBg="1"/>
      <p:bldP spid="27" grpId="0" bldLvl="0" animBg="1"/>
      <p:bldP spid="34" grpId="0" bldLvl="0" animBg="1"/>
      <p:bldP spid="37" grpId="0" bldLvl="0" animBg="1"/>
      <p:bldP spid="38" grpId="0" bldLvl="0" animBg="1"/>
      <p:bldP spid="3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885771"/>
            <a:ext cx="4165600" cy="2660830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4165600" y="1885771"/>
            <a:ext cx="8004843" cy="2660830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2" name="Freeform 45"/>
          <p:cNvSpPr>
            <a:spLocks noEditPoints="1"/>
          </p:cNvSpPr>
          <p:nvPr userDrawn="1"/>
        </p:nvSpPr>
        <p:spPr bwMode="auto">
          <a:xfrm>
            <a:off x="4561642" y="256107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5"/>
          </p:nvPr>
        </p:nvSpPr>
        <p:spPr>
          <a:xfrm>
            <a:off x="5077865" y="2540820"/>
            <a:ext cx="6379243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Freeform 45"/>
          <p:cNvSpPr>
            <a:spLocks noEditPoints="1"/>
          </p:cNvSpPr>
          <p:nvPr userDrawn="1"/>
        </p:nvSpPr>
        <p:spPr bwMode="auto">
          <a:xfrm>
            <a:off x="4561642" y="322454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16"/>
          </p:nvPr>
        </p:nvSpPr>
        <p:spPr>
          <a:xfrm>
            <a:off x="5077866" y="3204295"/>
            <a:ext cx="6379241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Freeform 45"/>
          <p:cNvSpPr>
            <a:spLocks noEditPoints="1"/>
          </p:cNvSpPr>
          <p:nvPr userDrawn="1"/>
        </p:nvSpPr>
        <p:spPr bwMode="auto">
          <a:xfrm>
            <a:off x="4561642" y="384991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17"/>
          </p:nvPr>
        </p:nvSpPr>
        <p:spPr>
          <a:xfrm>
            <a:off x="5077866" y="3829668"/>
            <a:ext cx="6379241" cy="434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 Placeholder 3"/>
          <p:cNvSpPr>
            <a:spLocks noGrp="1"/>
          </p:cNvSpPr>
          <p:nvPr>
            <p:ph type="body" sz="half" idx="21"/>
          </p:nvPr>
        </p:nvSpPr>
        <p:spPr>
          <a:xfrm>
            <a:off x="4639229" y="2147528"/>
            <a:ext cx="6862419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15" name="Round Same Side Corner Rectangle 14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723954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0" grpId="0" bldLvl="0" animBg="1"/>
      <p:bldP spid="22" grpId="0" bldLvl="0" animBg="1"/>
      <p:bldP spid="23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ldLvl="0" animBg="1"/>
      <p:bldP spid="25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ldLvl="0" animBg="1"/>
      <p:bldP spid="27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852128" y="1597800"/>
            <a:ext cx="3759200" cy="4554302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1" hasCustomPrompt="1"/>
          </p:nvPr>
        </p:nvSpPr>
        <p:spPr>
          <a:xfrm>
            <a:off x="4611328" y="1597802"/>
            <a:ext cx="3352800" cy="2277151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7964129" y="1597802"/>
            <a:ext cx="3352800" cy="2277151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611328" y="3874953"/>
            <a:ext cx="3352800" cy="2277151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7964129" y="3874953"/>
            <a:ext cx="3352800" cy="2277151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1" name="Round Same Side Corner Rectangle 10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109172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15" grpId="0" bldLvl="0" animBg="1"/>
      <p:bldP spid="16" grpId="0" bldLvl="0" animBg="1"/>
      <p:bldP spid="21" grpId="0" bldLvl="0" animBg="1"/>
      <p:bldP spid="28" grpId="0" bldLvl="0" animBg="1"/>
      <p:bldP spid="13" grpId="0"/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08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787401"/>
            <a:ext cx="12191999" cy="410097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692782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08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-12700"/>
            <a:ext cx="12191999" cy="3644900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32773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022334" y="1764901"/>
            <a:ext cx="2743200" cy="4317467"/>
          </a:xfrm>
          <a:prstGeom prst="rect">
            <a:avLst/>
          </a:prstGeom>
          <a:noFill/>
          <a:ln w="19050">
            <a:noFill/>
          </a:ln>
        </p:spPr>
        <p:txBody>
          <a:bodyPr tIns="0" bIns="18288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5771230" y="1764367"/>
            <a:ext cx="6420771" cy="10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5791201" y="2856567"/>
            <a:ext cx="6400799" cy="104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1" y="3948767"/>
            <a:ext cx="6400799" cy="104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5791201" y="5040967"/>
            <a:ext cx="6400799" cy="1041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7" name="Freeform 62"/>
          <p:cNvSpPr>
            <a:spLocks noChangeAspect="1" noEditPoints="1"/>
          </p:cNvSpPr>
          <p:nvPr userDrawn="1"/>
        </p:nvSpPr>
        <p:spPr bwMode="auto">
          <a:xfrm>
            <a:off x="6067612" y="2079704"/>
            <a:ext cx="480624" cy="484467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4" name="Freeform 245"/>
          <p:cNvSpPr>
            <a:spLocks noChangeAspect="1"/>
          </p:cNvSpPr>
          <p:nvPr userDrawn="1"/>
        </p:nvSpPr>
        <p:spPr bwMode="auto">
          <a:xfrm>
            <a:off x="6073948" y="3143292"/>
            <a:ext cx="467950" cy="467950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7" name="Freeform 132"/>
          <p:cNvSpPr>
            <a:spLocks noChangeAspect="1" noEditPoints="1"/>
          </p:cNvSpPr>
          <p:nvPr userDrawn="1"/>
        </p:nvSpPr>
        <p:spPr bwMode="auto">
          <a:xfrm>
            <a:off x="6050346" y="4223091"/>
            <a:ext cx="515155" cy="492755"/>
          </a:xfrm>
          <a:custGeom>
            <a:avLst/>
            <a:gdLst/>
            <a:ahLst/>
            <a:cxnLst>
              <a:cxn ang="0">
                <a:pos x="62" y="31"/>
              </a:cxn>
              <a:cxn ang="0">
                <a:pos x="62" y="31"/>
              </a:cxn>
              <a:cxn ang="0">
                <a:pos x="54" y="27"/>
              </a:cxn>
              <a:cxn ang="0">
                <a:pos x="45" y="33"/>
              </a:cxn>
              <a:cxn ang="0">
                <a:pos x="44" y="35"/>
              </a:cxn>
              <a:cxn ang="0">
                <a:pos x="43" y="35"/>
              </a:cxn>
              <a:cxn ang="0">
                <a:pos x="42" y="35"/>
              </a:cxn>
              <a:cxn ang="0">
                <a:pos x="41" y="33"/>
              </a:cxn>
              <a:cxn ang="0">
                <a:pos x="32" y="27"/>
              </a:cxn>
              <a:cxn ang="0">
                <a:pos x="23" y="33"/>
              </a:cxn>
              <a:cxn ang="0">
                <a:pos x="22" y="35"/>
              </a:cxn>
              <a:cxn ang="0">
                <a:pos x="21" y="35"/>
              </a:cxn>
              <a:cxn ang="0">
                <a:pos x="20" y="35"/>
              </a:cxn>
              <a:cxn ang="0">
                <a:pos x="19" y="33"/>
              </a:cxn>
              <a:cxn ang="0">
                <a:pos x="10" y="27"/>
              </a:cxn>
              <a:cxn ang="0">
                <a:pos x="3" y="31"/>
              </a:cxn>
              <a:cxn ang="0">
                <a:pos x="2" y="31"/>
              </a:cxn>
              <a:cxn ang="0">
                <a:pos x="0" y="30"/>
              </a:cxn>
              <a:cxn ang="0">
                <a:pos x="0" y="30"/>
              </a:cxn>
              <a:cxn ang="0">
                <a:pos x="32" y="7"/>
              </a:cxn>
              <a:cxn ang="0">
                <a:pos x="64" y="30"/>
              </a:cxn>
              <a:cxn ang="0">
                <a:pos x="64" y="30"/>
              </a:cxn>
              <a:cxn ang="0">
                <a:pos x="62" y="31"/>
              </a:cxn>
              <a:cxn ang="0">
                <a:pos x="34" y="51"/>
              </a:cxn>
              <a:cxn ang="0">
                <a:pos x="25" y="61"/>
              </a:cxn>
              <a:cxn ang="0">
                <a:pos x="15" y="51"/>
              </a:cxn>
              <a:cxn ang="0">
                <a:pos x="17" y="49"/>
              </a:cxn>
              <a:cxn ang="0">
                <a:pos x="20" y="51"/>
              </a:cxn>
              <a:cxn ang="0">
                <a:pos x="25" y="56"/>
              </a:cxn>
              <a:cxn ang="0">
                <a:pos x="30" y="51"/>
              </a:cxn>
              <a:cxn ang="0">
                <a:pos x="30" y="29"/>
              </a:cxn>
              <a:cxn ang="0">
                <a:pos x="32" y="29"/>
              </a:cxn>
              <a:cxn ang="0">
                <a:pos x="34" y="29"/>
              </a:cxn>
              <a:cxn ang="0">
                <a:pos x="34" y="51"/>
              </a:cxn>
              <a:cxn ang="0">
                <a:pos x="34" y="6"/>
              </a:cxn>
              <a:cxn ang="0">
                <a:pos x="32" y="6"/>
              </a:cxn>
              <a:cxn ang="0">
                <a:pos x="30" y="6"/>
              </a:cxn>
              <a:cxn ang="0">
                <a:pos x="30" y="3"/>
              </a:cxn>
              <a:cxn ang="0">
                <a:pos x="32" y="0"/>
              </a:cxn>
              <a:cxn ang="0">
                <a:pos x="34" y="3"/>
              </a:cxn>
              <a:cxn ang="0">
                <a:pos x="34" y="6"/>
              </a:cxn>
            </a:cxnLst>
            <a:rect l="0" t="0" r="r" b="b"/>
            <a:pathLst>
              <a:path w="64" h="61">
                <a:moveTo>
                  <a:pt x="62" y="31"/>
                </a:moveTo>
                <a:cubicBezTo>
                  <a:pt x="62" y="31"/>
                  <a:pt x="62" y="31"/>
                  <a:pt x="62" y="31"/>
                </a:cubicBezTo>
                <a:cubicBezTo>
                  <a:pt x="59" y="29"/>
                  <a:pt x="57" y="27"/>
                  <a:pt x="54" y="27"/>
                </a:cubicBezTo>
                <a:cubicBezTo>
                  <a:pt x="51" y="27"/>
                  <a:pt x="47" y="30"/>
                  <a:pt x="45" y="33"/>
                </a:cubicBezTo>
                <a:cubicBezTo>
                  <a:pt x="45" y="33"/>
                  <a:pt x="45" y="34"/>
                  <a:pt x="44" y="35"/>
                </a:cubicBezTo>
                <a:cubicBezTo>
                  <a:pt x="44" y="35"/>
                  <a:pt x="44" y="35"/>
                  <a:pt x="43" y="35"/>
                </a:cubicBezTo>
                <a:cubicBezTo>
                  <a:pt x="43" y="35"/>
                  <a:pt x="42" y="35"/>
                  <a:pt x="42" y="35"/>
                </a:cubicBezTo>
                <a:cubicBezTo>
                  <a:pt x="42" y="34"/>
                  <a:pt x="41" y="33"/>
                  <a:pt x="41" y="33"/>
                </a:cubicBezTo>
                <a:cubicBezTo>
                  <a:pt x="39" y="30"/>
                  <a:pt x="36" y="27"/>
                  <a:pt x="32" y="27"/>
                </a:cubicBezTo>
                <a:cubicBezTo>
                  <a:pt x="28" y="27"/>
                  <a:pt x="25" y="30"/>
                  <a:pt x="23" y="33"/>
                </a:cubicBezTo>
                <a:cubicBezTo>
                  <a:pt x="23" y="33"/>
                  <a:pt x="22" y="34"/>
                  <a:pt x="22" y="35"/>
                </a:cubicBezTo>
                <a:cubicBezTo>
                  <a:pt x="22" y="35"/>
                  <a:pt x="22" y="35"/>
                  <a:pt x="21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4"/>
                  <a:pt x="19" y="33"/>
                  <a:pt x="19" y="33"/>
                </a:cubicBezTo>
                <a:cubicBezTo>
                  <a:pt x="17" y="30"/>
                  <a:pt x="14" y="27"/>
                  <a:pt x="10" y="27"/>
                </a:cubicBezTo>
                <a:cubicBezTo>
                  <a:pt x="7" y="27"/>
                  <a:pt x="5" y="29"/>
                  <a:pt x="3" y="31"/>
                </a:cubicBezTo>
                <a:cubicBezTo>
                  <a:pt x="2" y="31"/>
                  <a:pt x="2" y="31"/>
                  <a:pt x="2" y="31"/>
                </a:cubicBezTo>
                <a:cubicBezTo>
                  <a:pt x="1" y="31"/>
                  <a:pt x="0" y="31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4" y="16"/>
                  <a:pt x="18" y="7"/>
                  <a:pt x="32" y="7"/>
                </a:cubicBezTo>
                <a:cubicBezTo>
                  <a:pt x="46" y="7"/>
                  <a:pt x="60" y="16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3" y="31"/>
                  <a:pt x="62" y="31"/>
                </a:cubicBezTo>
                <a:close/>
                <a:moveTo>
                  <a:pt x="34" y="51"/>
                </a:moveTo>
                <a:cubicBezTo>
                  <a:pt x="34" y="56"/>
                  <a:pt x="30" y="61"/>
                  <a:pt x="25" y="61"/>
                </a:cubicBezTo>
                <a:cubicBezTo>
                  <a:pt x="19" y="61"/>
                  <a:pt x="15" y="56"/>
                  <a:pt x="15" y="51"/>
                </a:cubicBezTo>
                <a:cubicBezTo>
                  <a:pt x="15" y="50"/>
                  <a:pt x="16" y="49"/>
                  <a:pt x="17" y="49"/>
                </a:cubicBezTo>
                <a:cubicBezTo>
                  <a:pt x="19" y="49"/>
                  <a:pt x="20" y="50"/>
                  <a:pt x="20" y="51"/>
                </a:cubicBezTo>
                <a:cubicBezTo>
                  <a:pt x="20" y="54"/>
                  <a:pt x="22" y="56"/>
                  <a:pt x="25" y="56"/>
                </a:cubicBezTo>
                <a:cubicBezTo>
                  <a:pt x="27" y="56"/>
                  <a:pt x="30" y="54"/>
                  <a:pt x="30" y="51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29"/>
                  <a:pt x="31" y="29"/>
                  <a:pt x="32" y="29"/>
                </a:cubicBezTo>
                <a:cubicBezTo>
                  <a:pt x="33" y="29"/>
                  <a:pt x="34" y="29"/>
                  <a:pt x="34" y="29"/>
                </a:cubicBezTo>
                <a:lnTo>
                  <a:pt x="34" y="51"/>
                </a:lnTo>
                <a:close/>
                <a:moveTo>
                  <a:pt x="34" y="6"/>
                </a:moveTo>
                <a:cubicBezTo>
                  <a:pt x="34" y="6"/>
                  <a:pt x="33" y="6"/>
                  <a:pt x="32" y="6"/>
                </a:cubicBezTo>
                <a:cubicBezTo>
                  <a:pt x="31" y="6"/>
                  <a:pt x="30" y="6"/>
                  <a:pt x="30" y="6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1"/>
                  <a:pt x="31" y="0"/>
                  <a:pt x="32" y="0"/>
                </a:cubicBezTo>
                <a:cubicBezTo>
                  <a:pt x="33" y="0"/>
                  <a:pt x="34" y="1"/>
                  <a:pt x="34" y="3"/>
                </a:cubicBezTo>
                <a:lnTo>
                  <a:pt x="34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>
              <a:solidFill>
                <a:srgbClr val="262626"/>
              </a:solidFill>
            </a:endParaRPr>
          </a:p>
        </p:txBody>
      </p:sp>
      <p:sp>
        <p:nvSpPr>
          <p:cNvPr id="38" name="Freeform 52"/>
          <p:cNvSpPr>
            <a:spLocks noEditPoints="1"/>
          </p:cNvSpPr>
          <p:nvPr userDrawn="1"/>
        </p:nvSpPr>
        <p:spPr bwMode="auto">
          <a:xfrm>
            <a:off x="6071835" y="5307667"/>
            <a:ext cx="472180" cy="508000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730538" y="2170654"/>
            <a:ext cx="4541374" cy="56035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17"/>
          </p:nvPr>
        </p:nvSpPr>
        <p:spPr>
          <a:xfrm>
            <a:off x="6723512" y="1896050"/>
            <a:ext cx="4554090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6730538" y="3298003"/>
            <a:ext cx="4541374" cy="480072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23512" y="3023400"/>
            <a:ext cx="4554090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6730538" y="4418552"/>
            <a:ext cx="4541374" cy="46412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Text Placeholder 3"/>
          <p:cNvSpPr>
            <a:spLocks noGrp="1"/>
          </p:cNvSpPr>
          <p:nvPr>
            <p:ph type="body" sz="half" idx="21"/>
          </p:nvPr>
        </p:nvSpPr>
        <p:spPr>
          <a:xfrm>
            <a:off x="6723512" y="4143950"/>
            <a:ext cx="4554090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9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6730538" y="5510753"/>
            <a:ext cx="4541374" cy="47174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23"/>
          </p:nvPr>
        </p:nvSpPr>
        <p:spPr>
          <a:xfrm>
            <a:off x="6723512" y="5236150"/>
            <a:ext cx="4554090" cy="25704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1" y="1764366"/>
            <a:ext cx="3022334" cy="431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172958" y="3257673"/>
            <a:ext cx="2676419" cy="240759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25" hasCustomPrompt="1"/>
          </p:nvPr>
        </p:nvSpPr>
        <p:spPr>
          <a:xfrm>
            <a:off x="169212" y="2260485"/>
            <a:ext cx="2683914" cy="852748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2400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0" name="Round Same Side Corner Rectangle 29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881247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2" grpId="0" bldLvl="0" animBg="1"/>
      <p:bldP spid="23" grpId="0" bldLvl="0" animBg="1"/>
      <p:bldP spid="24" grpId="0" bldLvl="0" animBg="1"/>
      <p:bldP spid="26" grpId="0" bldLvl="0" animBg="1"/>
      <p:bldP spid="27" grpId="0" bldLvl="0" animBg="1"/>
      <p:bldP spid="34" grpId="0" bldLvl="0" animBg="1"/>
      <p:bldP spid="37" grpId="0" bldLvl="0" animBg="1"/>
      <p:bldP spid="38" grpId="0" bldLvl="0" animBg="1"/>
      <p:bldP spid="3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ldLvl="0" animBg="1"/>
      <p:bldP spid="2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1157322" y="4002003"/>
            <a:ext cx="189535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157322" y="1963502"/>
            <a:ext cx="1895355" cy="189479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15"/>
          </p:nvPr>
        </p:nvSpPr>
        <p:spPr>
          <a:xfrm>
            <a:off x="969559" y="4552560"/>
            <a:ext cx="2270884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3763524" y="4002003"/>
            <a:ext cx="189535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763524" y="1963502"/>
            <a:ext cx="1895355" cy="1894790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9"/>
          </p:nvPr>
        </p:nvSpPr>
        <p:spPr>
          <a:xfrm>
            <a:off x="3575762" y="4552560"/>
            <a:ext cx="2270884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6438789" y="4002003"/>
            <a:ext cx="189535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7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438789" y="1963502"/>
            <a:ext cx="1895355" cy="1894790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8" name="Text Placeholder 3"/>
          <p:cNvSpPr>
            <a:spLocks noGrp="1"/>
          </p:cNvSpPr>
          <p:nvPr>
            <p:ph type="body" sz="half" idx="22"/>
          </p:nvPr>
        </p:nvSpPr>
        <p:spPr>
          <a:xfrm>
            <a:off x="6251027" y="4552560"/>
            <a:ext cx="2270884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9113801" y="4002003"/>
            <a:ext cx="189535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1" baseline="0">
                <a:solidFill>
                  <a:schemeClr val="accent4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0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9113801" y="1963502"/>
            <a:ext cx="1895355" cy="1894790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half" idx="25"/>
          </p:nvPr>
        </p:nvSpPr>
        <p:spPr>
          <a:xfrm>
            <a:off x="8926037" y="4552560"/>
            <a:ext cx="2270884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Round Same Side Corner Rectangle 17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55888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ldLvl="0" animBg="1"/>
      <p:bldP spid="3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ldLvl="0" animBg="1"/>
      <p:bldP spid="35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ldLvl="0" animBg="1"/>
      <p:bldP spid="3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ldLvl="0" animBg="1"/>
      <p:bldP spid="41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am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3"/>
          <p:cNvGrpSpPr/>
          <p:nvPr userDrawn="1"/>
        </p:nvGrpSpPr>
        <p:grpSpPr>
          <a:xfrm>
            <a:off x="8026401" y="2186849"/>
            <a:ext cx="3290615" cy="485331"/>
            <a:chOff x="1056749" y="1276468"/>
            <a:chExt cx="3515251" cy="518462"/>
          </a:xfrm>
          <a:solidFill>
            <a:schemeClr val="tx2"/>
          </a:solidFill>
        </p:grpSpPr>
        <p:sp>
          <p:nvSpPr>
            <p:cNvPr id="13" name="Pentagon 12"/>
            <p:cNvSpPr/>
            <p:nvPr/>
          </p:nvSpPr>
          <p:spPr>
            <a:xfrm>
              <a:off x="1056749" y="1276468"/>
              <a:ext cx="3515251" cy="518462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1865" dirty="0">
                <a:solidFill>
                  <a:srgbClr val="FFFFFF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7765" y="1382336"/>
              <a:ext cx="385398" cy="3067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1218565">
                <a:spcBef>
                  <a:spcPct val="20000"/>
                </a:spcBef>
                <a:defRPr/>
              </a:pPr>
              <a:r>
                <a:rPr lang="en-US" sz="1865" b="1" dirty="0">
                  <a:solidFill>
                    <a:srgbClr val="FFFFFF"/>
                  </a:solidFill>
                </a:rPr>
                <a:t>80%</a:t>
              </a:r>
              <a:endParaRPr lang="en-US" sz="1865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roup 67"/>
          <p:cNvGrpSpPr/>
          <p:nvPr userDrawn="1"/>
        </p:nvGrpSpPr>
        <p:grpSpPr>
          <a:xfrm>
            <a:off x="8026401" y="2729125"/>
            <a:ext cx="2805285" cy="485331"/>
            <a:chOff x="1056749" y="2110893"/>
            <a:chExt cx="2996788" cy="518462"/>
          </a:xfrm>
          <a:solidFill>
            <a:schemeClr val="bg2"/>
          </a:solidFill>
        </p:grpSpPr>
        <p:sp>
          <p:nvSpPr>
            <p:cNvPr id="16" name="Pentagon 15"/>
            <p:cNvSpPr/>
            <p:nvPr/>
          </p:nvSpPr>
          <p:spPr>
            <a:xfrm>
              <a:off x="1056749" y="2110893"/>
              <a:ext cx="2996788" cy="518462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1865" dirty="0">
                <a:solidFill>
                  <a:srgbClr val="FFFFFF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220353" y="2219824"/>
              <a:ext cx="385398" cy="3067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1218565">
                <a:spcBef>
                  <a:spcPct val="20000"/>
                </a:spcBef>
                <a:defRPr/>
              </a:pPr>
              <a:r>
                <a:rPr lang="en-US" sz="1865" b="1" dirty="0">
                  <a:solidFill>
                    <a:srgbClr val="FFFFFF"/>
                  </a:solidFill>
                </a:rPr>
                <a:t>70%</a:t>
              </a:r>
              <a:endParaRPr lang="en-US" sz="1865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Group 87"/>
          <p:cNvGrpSpPr/>
          <p:nvPr userDrawn="1"/>
        </p:nvGrpSpPr>
        <p:grpSpPr>
          <a:xfrm>
            <a:off x="8026401" y="3271399"/>
            <a:ext cx="2319952" cy="485331"/>
            <a:chOff x="1056750" y="2975000"/>
            <a:chExt cx="2478325" cy="518462"/>
          </a:xfrm>
          <a:solidFill>
            <a:schemeClr val="accent1"/>
          </a:solidFill>
        </p:grpSpPr>
        <p:sp>
          <p:nvSpPr>
            <p:cNvPr id="19" name="Pentagon 18"/>
            <p:cNvSpPr/>
            <p:nvPr/>
          </p:nvSpPr>
          <p:spPr>
            <a:xfrm>
              <a:off x="1056750" y="2975000"/>
              <a:ext cx="2478325" cy="518462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1865" dirty="0">
                <a:solidFill>
                  <a:srgbClr val="FFFFFF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847688" y="3087129"/>
              <a:ext cx="385398" cy="3067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1218565">
                <a:spcBef>
                  <a:spcPct val="20000"/>
                </a:spcBef>
                <a:defRPr/>
              </a:pPr>
              <a:r>
                <a:rPr lang="en-US" sz="1865" b="1" dirty="0">
                  <a:solidFill>
                    <a:srgbClr val="FFFFFF"/>
                  </a:solidFill>
                </a:rPr>
                <a:t>60%</a:t>
              </a:r>
              <a:endParaRPr lang="en-US" sz="1865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1" name="Group 90"/>
          <p:cNvGrpSpPr/>
          <p:nvPr userDrawn="1"/>
        </p:nvGrpSpPr>
        <p:grpSpPr>
          <a:xfrm>
            <a:off x="8026402" y="3813674"/>
            <a:ext cx="1726769" cy="485331"/>
            <a:chOff x="1056751" y="3851318"/>
            <a:chExt cx="1844647" cy="518462"/>
          </a:xfrm>
          <a:solidFill>
            <a:schemeClr val="accent3"/>
          </a:solidFill>
        </p:grpSpPr>
        <p:sp>
          <p:nvSpPr>
            <p:cNvPr id="22" name="Pentagon 21"/>
            <p:cNvSpPr/>
            <p:nvPr/>
          </p:nvSpPr>
          <p:spPr>
            <a:xfrm>
              <a:off x="1056751" y="3851318"/>
              <a:ext cx="1844647" cy="518462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1865" dirty="0">
                <a:solidFill>
                  <a:srgbClr val="FFFFFF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41036" y="3946740"/>
              <a:ext cx="385398" cy="3067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1218565">
                <a:spcBef>
                  <a:spcPct val="20000"/>
                </a:spcBef>
                <a:defRPr/>
              </a:pPr>
              <a:r>
                <a:rPr lang="en-US" sz="1865" b="1" dirty="0">
                  <a:solidFill>
                    <a:srgbClr val="FFFFFF"/>
                  </a:solidFill>
                </a:rPr>
                <a:t>40%</a:t>
              </a:r>
              <a:endParaRPr lang="en-US" sz="1865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4" name="Group 285"/>
          <p:cNvGrpSpPr/>
          <p:nvPr userDrawn="1"/>
        </p:nvGrpSpPr>
        <p:grpSpPr>
          <a:xfrm>
            <a:off x="1653552" y="5022059"/>
            <a:ext cx="591292" cy="591294"/>
            <a:chOff x="5548002" y="1784606"/>
            <a:chExt cx="443469" cy="443470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5548002" y="1784606"/>
              <a:ext cx="443469" cy="443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6" name="Freeform 154"/>
            <p:cNvSpPr/>
            <p:nvPr/>
          </p:nvSpPr>
          <p:spPr bwMode="auto">
            <a:xfrm>
              <a:off x="5660199" y="1919029"/>
              <a:ext cx="219075" cy="174625"/>
            </a:xfrm>
            <a:custGeom>
              <a:avLst/>
              <a:gdLst/>
              <a:ahLst/>
              <a:cxnLst>
                <a:cxn ang="0">
                  <a:pos x="57" y="12"/>
                </a:cxn>
                <a:cxn ang="0">
                  <a:pos x="57" y="14"/>
                </a:cxn>
                <a:cxn ang="0">
                  <a:pos x="20" y="51"/>
                </a:cxn>
                <a:cxn ang="0">
                  <a:pos x="0" y="45"/>
                </a:cxn>
                <a:cxn ang="0">
                  <a:pos x="3" y="45"/>
                </a:cxn>
                <a:cxn ang="0">
                  <a:pos x="19" y="40"/>
                </a:cxn>
                <a:cxn ang="0">
                  <a:pos x="7" y="31"/>
                </a:cxn>
                <a:cxn ang="0">
                  <a:pos x="10" y="31"/>
                </a:cxn>
                <a:cxn ang="0">
                  <a:pos x="13" y="31"/>
                </a:cxn>
                <a:cxn ang="0">
                  <a:pos x="3" y="18"/>
                </a:cxn>
                <a:cxn ang="0">
                  <a:pos x="3" y="18"/>
                </a:cxn>
                <a:cxn ang="0">
                  <a:pos x="9" y="19"/>
                </a:cxn>
                <a:cxn ang="0">
                  <a:pos x="3" y="9"/>
                </a:cxn>
                <a:cxn ang="0">
                  <a:pos x="5" y="2"/>
                </a:cxn>
                <a:cxn ang="0">
                  <a:pos x="31" y="16"/>
                </a:cxn>
                <a:cxn ang="0">
                  <a:pos x="31" y="13"/>
                </a:cxn>
                <a:cxn ang="0">
                  <a:pos x="44" y="0"/>
                </a:cxn>
                <a:cxn ang="0">
                  <a:pos x="54" y="4"/>
                </a:cxn>
                <a:cxn ang="0">
                  <a:pos x="62" y="1"/>
                </a:cxn>
                <a:cxn ang="0">
                  <a:pos x="56" y="8"/>
                </a:cxn>
                <a:cxn ang="0">
                  <a:pos x="64" y="6"/>
                </a:cxn>
                <a:cxn ang="0">
                  <a:pos x="57" y="12"/>
                </a:cxn>
              </a:cxnLst>
              <a:rect l="0" t="0" r="r" b="b"/>
              <a:pathLst>
                <a:path w="64" h="51">
                  <a:moveTo>
                    <a:pt x="57" y="12"/>
                  </a:moveTo>
                  <a:cubicBezTo>
                    <a:pt x="57" y="13"/>
                    <a:pt x="57" y="14"/>
                    <a:pt x="57" y="14"/>
                  </a:cubicBezTo>
                  <a:cubicBezTo>
                    <a:pt x="57" y="31"/>
                    <a:pt x="44" y="51"/>
                    <a:pt x="20" y="51"/>
                  </a:cubicBezTo>
                  <a:cubicBezTo>
                    <a:pt x="13" y="51"/>
                    <a:pt x="6" y="49"/>
                    <a:pt x="0" y="45"/>
                  </a:cubicBezTo>
                  <a:cubicBezTo>
                    <a:pt x="1" y="45"/>
                    <a:pt x="2" y="45"/>
                    <a:pt x="3" y="45"/>
                  </a:cubicBezTo>
                  <a:cubicBezTo>
                    <a:pt x="9" y="45"/>
                    <a:pt x="15" y="43"/>
                    <a:pt x="19" y="40"/>
                  </a:cubicBezTo>
                  <a:cubicBezTo>
                    <a:pt x="14" y="40"/>
                    <a:pt x="9" y="36"/>
                    <a:pt x="7" y="31"/>
                  </a:cubicBezTo>
                  <a:cubicBezTo>
                    <a:pt x="8" y="31"/>
                    <a:pt x="9" y="31"/>
                    <a:pt x="10" y="31"/>
                  </a:cubicBezTo>
                  <a:cubicBezTo>
                    <a:pt x="11" y="31"/>
                    <a:pt x="12" y="31"/>
                    <a:pt x="13" y="31"/>
                  </a:cubicBezTo>
                  <a:cubicBezTo>
                    <a:pt x="7" y="29"/>
                    <a:pt x="3" y="24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9"/>
                    <a:pt x="7" y="19"/>
                    <a:pt x="9" y="19"/>
                  </a:cubicBezTo>
                  <a:cubicBezTo>
                    <a:pt x="5" y="17"/>
                    <a:pt x="3" y="13"/>
                    <a:pt x="3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11" y="10"/>
                    <a:pt x="21" y="15"/>
                    <a:pt x="31" y="16"/>
                  </a:cubicBezTo>
                  <a:cubicBezTo>
                    <a:pt x="31" y="15"/>
                    <a:pt x="31" y="14"/>
                    <a:pt x="31" y="13"/>
                  </a:cubicBezTo>
                  <a:cubicBezTo>
                    <a:pt x="31" y="5"/>
                    <a:pt x="37" y="0"/>
                    <a:pt x="44" y="0"/>
                  </a:cubicBezTo>
                  <a:cubicBezTo>
                    <a:pt x="48" y="0"/>
                    <a:pt x="51" y="1"/>
                    <a:pt x="54" y="4"/>
                  </a:cubicBezTo>
                  <a:cubicBezTo>
                    <a:pt x="56" y="3"/>
                    <a:pt x="59" y="2"/>
                    <a:pt x="62" y="1"/>
                  </a:cubicBezTo>
                  <a:cubicBezTo>
                    <a:pt x="61" y="4"/>
                    <a:pt x="59" y="6"/>
                    <a:pt x="56" y="8"/>
                  </a:cubicBezTo>
                  <a:cubicBezTo>
                    <a:pt x="59" y="7"/>
                    <a:pt x="61" y="7"/>
                    <a:pt x="64" y="6"/>
                  </a:cubicBezTo>
                  <a:cubicBezTo>
                    <a:pt x="62" y="8"/>
                    <a:pt x="60" y="11"/>
                    <a:pt x="57" y="1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27" name="Group 287"/>
          <p:cNvGrpSpPr/>
          <p:nvPr userDrawn="1"/>
        </p:nvGrpSpPr>
        <p:grpSpPr>
          <a:xfrm>
            <a:off x="1017222" y="5022059"/>
            <a:ext cx="591292" cy="591294"/>
            <a:chOff x="5914348" y="1371372"/>
            <a:chExt cx="443469" cy="443470"/>
          </a:xfrm>
        </p:grpSpPr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5914348" y="1371372"/>
              <a:ext cx="443469" cy="4434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9" name="Freeform 78"/>
            <p:cNvSpPr/>
            <p:nvPr/>
          </p:nvSpPr>
          <p:spPr bwMode="auto">
            <a:xfrm>
              <a:off x="6075757" y="1478013"/>
              <a:ext cx="120650" cy="230188"/>
            </a:xfrm>
            <a:custGeom>
              <a:avLst/>
              <a:gdLst/>
              <a:ahLst/>
              <a:cxnLst>
                <a:cxn ang="0">
                  <a:pos x="35" y="11"/>
                </a:cxn>
                <a:cxn ang="0">
                  <a:pos x="29" y="11"/>
                </a:cxn>
                <a:cxn ang="0">
                  <a:pos x="23" y="17"/>
                </a:cxn>
                <a:cxn ang="0">
                  <a:pos x="23" y="25"/>
                </a:cxn>
                <a:cxn ang="0">
                  <a:pos x="35" y="25"/>
                </a:cxn>
                <a:cxn ang="0">
                  <a:pos x="33" y="37"/>
                </a:cxn>
                <a:cxn ang="0">
                  <a:pos x="23" y="37"/>
                </a:cxn>
                <a:cxn ang="0">
                  <a:pos x="23" y="67"/>
                </a:cxn>
                <a:cxn ang="0">
                  <a:pos x="11" y="67"/>
                </a:cxn>
                <a:cxn ang="0">
                  <a:pos x="11" y="37"/>
                </a:cxn>
                <a:cxn ang="0">
                  <a:pos x="0" y="37"/>
                </a:cxn>
                <a:cxn ang="0">
                  <a:pos x="0" y="25"/>
                </a:cxn>
                <a:cxn ang="0">
                  <a:pos x="11" y="25"/>
                </a:cxn>
                <a:cxn ang="0">
                  <a:pos x="11" y="16"/>
                </a:cxn>
                <a:cxn ang="0">
                  <a:pos x="26" y="0"/>
                </a:cxn>
                <a:cxn ang="0">
                  <a:pos x="35" y="1"/>
                </a:cxn>
                <a:cxn ang="0">
                  <a:pos x="35" y="11"/>
                </a:cxn>
              </a:cxnLst>
              <a:rect l="0" t="0" r="r" b="b"/>
              <a:pathLst>
                <a:path w="35" h="67">
                  <a:moveTo>
                    <a:pt x="35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4" y="11"/>
                    <a:pt x="23" y="14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6"/>
                    <a:pt x="17" y="0"/>
                    <a:pt x="26" y="0"/>
                  </a:cubicBezTo>
                  <a:cubicBezTo>
                    <a:pt x="30" y="0"/>
                    <a:pt x="34" y="1"/>
                    <a:pt x="35" y="1"/>
                  </a:cubicBezTo>
                  <a:lnTo>
                    <a:pt x="35" y="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30" name="Group 289"/>
          <p:cNvGrpSpPr/>
          <p:nvPr userDrawn="1"/>
        </p:nvGrpSpPr>
        <p:grpSpPr>
          <a:xfrm>
            <a:off x="2926209" y="5022059"/>
            <a:ext cx="591292" cy="591294"/>
            <a:chOff x="4744821" y="2611074"/>
            <a:chExt cx="443469" cy="443470"/>
          </a:xfrm>
        </p:grpSpPr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4744821" y="2611074"/>
              <a:ext cx="443469" cy="44347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33" name="Freeform 141"/>
            <p:cNvSpPr>
              <a:spLocks noEditPoints="1"/>
            </p:cNvSpPr>
            <p:nvPr/>
          </p:nvSpPr>
          <p:spPr bwMode="auto">
            <a:xfrm>
              <a:off x="4849874" y="2748672"/>
              <a:ext cx="233363" cy="168275"/>
            </a:xfrm>
            <a:custGeom>
              <a:avLst/>
              <a:gdLst/>
              <a:ahLst/>
              <a:cxnLst>
                <a:cxn ang="0">
                  <a:pos x="67" y="41"/>
                </a:cxn>
                <a:cxn ang="0">
                  <a:pos x="59" y="48"/>
                </a:cxn>
                <a:cxn ang="0">
                  <a:pos x="34" y="49"/>
                </a:cxn>
                <a:cxn ang="0">
                  <a:pos x="8" y="48"/>
                </a:cxn>
                <a:cxn ang="0">
                  <a:pos x="1" y="41"/>
                </a:cxn>
                <a:cxn ang="0">
                  <a:pos x="0" y="25"/>
                </a:cxn>
                <a:cxn ang="0">
                  <a:pos x="1" y="8"/>
                </a:cxn>
                <a:cxn ang="0">
                  <a:pos x="8" y="1"/>
                </a:cxn>
                <a:cxn ang="0">
                  <a:pos x="34" y="0"/>
                </a:cxn>
                <a:cxn ang="0">
                  <a:pos x="59" y="1"/>
                </a:cxn>
                <a:cxn ang="0">
                  <a:pos x="67" y="8"/>
                </a:cxn>
                <a:cxn ang="0">
                  <a:pos x="68" y="25"/>
                </a:cxn>
                <a:cxn ang="0">
                  <a:pos x="67" y="41"/>
                </a:cxn>
                <a:cxn ang="0">
                  <a:pos x="47" y="23"/>
                </a:cxn>
                <a:cxn ang="0">
                  <a:pos x="28" y="11"/>
                </a:cxn>
                <a:cxn ang="0">
                  <a:pos x="25" y="10"/>
                </a:cxn>
                <a:cxn ang="0">
                  <a:pos x="24" y="13"/>
                </a:cxn>
                <a:cxn ang="0">
                  <a:pos x="24" y="37"/>
                </a:cxn>
                <a:cxn ang="0">
                  <a:pos x="25" y="39"/>
                </a:cxn>
                <a:cxn ang="0">
                  <a:pos x="26" y="39"/>
                </a:cxn>
                <a:cxn ang="0">
                  <a:pos x="28" y="39"/>
                </a:cxn>
                <a:cxn ang="0">
                  <a:pos x="47" y="27"/>
                </a:cxn>
                <a:cxn ang="0">
                  <a:pos x="48" y="25"/>
                </a:cxn>
                <a:cxn ang="0">
                  <a:pos x="47" y="23"/>
                </a:cxn>
              </a:cxnLst>
              <a:rect l="0" t="0" r="r" b="b"/>
              <a:pathLst>
                <a:path w="68" h="49">
                  <a:moveTo>
                    <a:pt x="67" y="41"/>
                  </a:moveTo>
                  <a:cubicBezTo>
                    <a:pt x="66" y="45"/>
                    <a:pt x="63" y="48"/>
                    <a:pt x="59" y="48"/>
                  </a:cubicBezTo>
                  <a:cubicBezTo>
                    <a:pt x="51" y="49"/>
                    <a:pt x="42" y="49"/>
                    <a:pt x="34" y="49"/>
                  </a:cubicBezTo>
                  <a:cubicBezTo>
                    <a:pt x="25" y="49"/>
                    <a:pt x="17" y="49"/>
                    <a:pt x="8" y="48"/>
                  </a:cubicBezTo>
                  <a:cubicBezTo>
                    <a:pt x="5" y="48"/>
                    <a:pt x="2" y="45"/>
                    <a:pt x="1" y="41"/>
                  </a:cubicBezTo>
                  <a:cubicBezTo>
                    <a:pt x="0" y="36"/>
                    <a:pt x="0" y="30"/>
                    <a:pt x="0" y="25"/>
                  </a:cubicBezTo>
                  <a:cubicBezTo>
                    <a:pt x="0" y="19"/>
                    <a:pt x="0" y="14"/>
                    <a:pt x="1" y="8"/>
                  </a:cubicBezTo>
                  <a:cubicBezTo>
                    <a:pt x="2" y="5"/>
                    <a:pt x="5" y="2"/>
                    <a:pt x="8" y="1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2" y="0"/>
                    <a:pt x="51" y="0"/>
                    <a:pt x="59" y="1"/>
                  </a:cubicBezTo>
                  <a:cubicBezTo>
                    <a:pt x="63" y="2"/>
                    <a:pt x="66" y="5"/>
                    <a:pt x="67" y="8"/>
                  </a:cubicBezTo>
                  <a:cubicBezTo>
                    <a:pt x="68" y="14"/>
                    <a:pt x="68" y="19"/>
                    <a:pt x="68" y="25"/>
                  </a:cubicBezTo>
                  <a:cubicBezTo>
                    <a:pt x="68" y="30"/>
                    <a:pt x="68" y="36"/>
                    <a:pt x="67" y="41"/>
                  </a:cubicBezTo>
                  <a:close/>
                  <a:moveTo>
                    <a:pt x="47" y="23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7" y="10"/>
                    <a:pt x="26" y="10"/>
                    <a:pt x="25" y="10"/>
                  </a:cubicBezTo>
                  <a:cubicBezTo>
                    <a:pt x="25" y="11"/>
                    <a:pt x="24" y="12"/>
                    <a:pt x="24" y="13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8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7" y="39"/>
                    <a:pt x="27" y="39"/>
                    <a:pt x="28" y="39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8" y="26"/>
                    <a:pt x="48" y="26"/>
                    <a:pt x="48" y="25"/>
                  </a:cubicBezTo>
                  <a:cubicBezTo>
                    <a:pt x="48" y="24"/>
                    <a:pt x="48" y="23"/>
                    <a:pt x="47" y="2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35" name="Group 291"/>
          <p:cNvGrpSpPr/>
          <p:nvPr userDrawn="1"/>
        </p:nvGrpSpPr>
        <p:grpSpPr>
          <a:xfrm>
            <a:off x="2289881" y="5022059"/>
            <a:ext cx="591292" cy="591294"/>
            <a:chOff x="5192675" y="2208635"/>
            <a:chExt cx="443469" cy="443470"/>
          </a:xfrm>
        </p:grpSpPr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5192675" y="2208635"/>
              <a:ext cx="443469" cy="4434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38" name="Freeform 117"/>
            <p:cNvSpPr>
              <a:spLocks noEditPoints="1"/>
            </p:cNvSpPr>
            <p:nvPr/>
          </p:nvSpPr>
          <p:spPr bwMode="auto">
            <a:xfrm>
              <a:off x="5319953" y="2339089"/>
              <a:ext cx="188913" cy="182563"/>
            </a:xfrm>
            <a:custGeom>
              <a:avLst/>
              <a:gdLst/>
              <a:ahLst/>
              <a:cxnLst>
                <a:cxn ang="0">
                  <a:pos x="6" y="13"/>
                </a:cxn>
                <a:cxn ang="0">
                  <a:pos x="6" y="13"/>
                </a:cxn>
                <a:cxn ang="0">
                  <a:pos x="0" y="7"/>
                </a:cxn>
                <a:cxn ang="0">
                  <a:pos x="6" y="0"/>
                </a:cxn>
                <a:cxn ang="0">
                  <a:pos x="13" y="7"/>
                </a:cxn>
                <a:cxn ang="0">
                  <a:pos x="6" y="13"/>
                </a:cxn>
                <a:cxn ang="0">
                  <a:pos x="12" y="53"/>
                </a:cxn>
                <a:cxn ang="0">
                  <a:pos x="0" y="53"/>
                </a:cxn>
                <a:cxn ang="0">
                  <a:pos x="0" y="17"/>
                </a:cxn>
                <a:cxn ang="0">
                  <a:pos x="12" y="17"/>
                </a:cxn>
                <a:cxn ang="0">
                  <a:pos x="12" y="53"/>
                </a:cxn>
                <a:cxn ang="0">
                  <a:pos x="55" y="53"/>
                </a:cxn>
                <a:cxn ang="0">
                  <a:pos x="43" y="53"/>
                </a:cxn>
                <a:cxn ang="0">
                  <a:pos x="43" y="34"/>
                </a:cxn>
                <a:cxn ang="0">
                  <a:pos x="37" y="26"/>
                </a:cxn>
                <a:cxn ang="0">
                  <a:pos x="31" y="30"/>
                </a:cxn>
                <a:cxn ang="0">
                  <a:pos x="30" y="33"/>
                </a:cxn>
                <a:cxn ang="0">
                  <a:pos x="30" y="53"/>
                </a:cxn>
                <a:cxn ang="0">
                  <a:pos x="19" y="53"/>
                </a:cxn>
                <a:cxn ang="0">
                  <a:pos x="19" y="17"/>
                </a:cxn>
                <a:cxn ang="0">
                  <a:pos x="30" y="17"/>
                </a:cxn>
                <a:cxn ang="0">
                  <a:pos x="30" y="23"/>
                </a:cxn>
                <a:cxn ang="0">
                  <a:pos x="30" y="23"/>
                </a:cxn>
                <a:cxn ang="0">
                  <a:pos x="41" y="17"/>
                </a:cxn>
                <a:cxn ang="0">
                  <a:pos x="55" y="33"/>
                </a:cxn>
                <a:cxn ang="0">
                  <a:pos x="55" y="53"/>
                </a:cxn>
              </a:cxnLst>
              <a:rect l="0" t="0" r="r" b="b"/>
              <a:pathLst>
                <a:path w="55" h="5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2" y="13"/>
                    <a:pt x="0" y="10"/>
                    <a:pt x="0" y="7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0" y="0"/>
                    <a:pt x="13" y="3"/>
                    <a:pt x="13" y="7"/>
                  </a:cubicBezTo>
                  <a:cubicBezTo>
                    <a:pt x="13" y="10"/>
                    <a:pt x="10" y="13"/>
                    <a:pt x="6" y="13"/>
                  </a:cubicBezTo>
                  <a:close/>
                  <a:moveTo>
                    <a:pt x="12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2" y="17"/>
                    <a:pt x="12" y="17"/>
                    <a:pt x="12" y="17"/>
                  </a:cubicBezTo>
                  <a:lnTo>
                    <a:pt x="12" y="53"/>
                  </a:lnTo>
                  <a:close/>
                  <a:moveTo>
                    <a:pt x="55" y="53"/>
                  </a:moveTo>
                  <a:cubicBezTo>
                    <a:pt x="43" y="53"/>
                    <a:pt x="43" y="53"/>
                    <a:pt x="43" y="53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29"/>
                    <a:pt x="41" y="26"/>
                    <a:pt x="37" y="26"/>
                  </a:cubicBezTo>
                  <a:cubicBezTo>
                    <a:pt x="34" y="26"/>
                    <a:pt x="32" y="28"/>
                    <a:pt x="31" y="30"/>
                  </a:cubicBezTo>
                  <a:cubicBezTo>
                    <a:pt x="31" y="31"/>
                    <a:pt x="30" y="32"/>
                    <a:pt x="30" y="33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21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2" y="20"/>
                    <a:pt x="35" y="17"/>
                    <a:pt x="41" y="17"/>
                  </a:cubicBezTo>
                  <a:cubicBezTo>
                    <a:pt x="49" y="17"/>
                    <a:pt x="55" y="22"/>
                    <a:pt x="55" y="33"/>
                  </a:cubicBezTo>
                  <a:lnTo>
                    <a:pt x="55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374140"/>
              <a:endParaRPr lang="en-US" sz="2665" dirty="0">
                <a:solidFill>
                  <a:srgbClr val="262626"/>
                </a:solidFill>
              </a:endParaRPr>
            </a:p>
          </p:txBody>
        </p:sp>
      </p:grpSp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52522" y="1843960"/>
            <a:ext cx="2805078" cy="2804242"/>
          </a:xfrm>
          <a:prstGeom prst="roundRect">
            <a:avLst>
              <a:gd name="adj" fmla="val 9160"/>
            </a:avLst>
          </a:prstGeom>
          <a:ln w="28575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4" name="Round Same Side Corner Rectangle 33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345618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9" grpId="0"/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76171" y="1981688"/>
            <a:ext cx="1895355" cy="1894790"/>
          </a:xfrm>
          <a:custGeom>
            <a:avLst/>
            <a:gdLst>
              <a:gd name="connsiteX0" fmla="*/ 0 w 1421516"/>
              <a:gd name="connsiteY0" fmla="*/ 0 h 1421092"/>
              <a:gd name="connsiteX1" fmla="*/ 1421516 w 1421516"/>
              <a:gd name="connsiteY1" fmla="*/ 0 h 1421092"/>
              <a:gd name="connsiteX2" fmla="*/ 1421516 w 1421516"/>
              <a:gd name="connsiteY2" fmla="*/ 1421092 h 1421092"/>
              <a:gd name="connsiteX3" fmla="*/ 0 w 1421516"/>
              <a:gd name="connsiteY3" fmla="*/ 1421092 h 1421092"/>
              <a:gd name="connsiteX4" fmla="*/ 0 w 1421516"/>
              <a:gd name="connsiteY4" fmla="*/ 0 h 1421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1516" h="1421092">
                <a:moveTo>
                  <a:pt x="0" y="0"/>
                </a:moveTo>
                <a:lnTo>
                  <a:pt x="1421516" y="0"/>
                </a:lnTo>
                <a:lnTo>
                  <a:pt x="1421516" y="1421092"/>
                </a:lnTo>
                <a:lnTo>
                  <a:pt x="0" y="1421092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849403" y="4619285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3011253" y="1981688"/>
            <a:ext cx="1895355" cy="1894790"/>
          </a:xfrm>
          <a:prstGeom prst="rect">
            <a:avLst/>
          </a:prstGeom>
          <a:ln w="19050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2984486" y="4619285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5131884" y="1981688"/>
            <a:ext cx="1895355" cy="1894790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5105116" y="4619285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7241707" y="1981688"/>
            <a:ext cx="1895355" cy="1894790"/>
          </a:xfrm>
          <a:prstGeom prst="rect">
            <a:avLst/>
          </a:prstGeom>
          <a:ln w="19050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7214940" y="4619285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9373142" y="1981688"/>
            <a:ext cx="1895355" cy="1894790"/>
          </a:xfrm>
          <a:prstGeom prst="rect">
            <a:avLst/>
          </a:prstGeom>
          <a:ln w="19050">
            <a:solidFill>
              <a:schemeClr val="accent5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7" hasCustomPrompt="1"/>
          </p:nvPr>
        </p:nvSpPr>
        <p:spPr>
          <a:xfrm>
            <a:off x="9346374" y="4619285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1029233" y="3831084"/>
            <a:ext cx="1589234" cy="71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6"/>
          </p:nvPr>
        </p:nvSpPr>
        <p:spPr>
          <a:xfrm>
            <a:off x="1140227" y="3955896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3164316" y="3831084"/>
            <a:ext cx="1589234" cy="71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75309" y="3955896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5284945" y="3831084"/>
            <a:ext cx="1589234" cy="71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2"/>
          </p:nvPr>
        </p:nvSpPr>
        <p:spPr>
          <a:xfrm>
            <a:off x="5395940" y="3955896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7394769" y="3831084"/>
            <a:ext cx="1589234" cy="71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5"/>
          </p:nvPr>
        </p:nvSpPr>
        <p:spPr>
          <a:xfrm>
            <a:off x="7505763" y="3955896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9526204" y="3831084"/>
            <a:ext cx="1589234" cy="71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28"/>
          </p:nvPr>
        </p:nvSpPr>
        <p:spPr>
          <a:xfrm>
            <a:off x="9637198" y="3955896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4" name="Round Same Side Corner Rectangle 33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778207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500"/>
                            </p:stCondLst>
                            <p:childTnLst>
                              <p:par>
                                <p:cTn id="8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9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1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ldLvl="0" animBg="1"/>
      <p:bldP spid="2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ldLvl="0" animBg="1"/>
      <p:bldP spid="2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ldLvl="0" animBg="1"/>
      <p:bldP spid="33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ldLvl="0" animBg="1"/>
      <p:bldP spid="39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ldLvl="0" animBg="1"/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ldLvl="0" animBg="1"/>
      <p:bldP spid="2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ldLvl="0" animBg="1"/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ldLvl="0" animBg="1"/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ldLvl="0" animBg="1"/>
      <p:bldP spid="4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/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am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7"/>
          <p:cNvSpPr>
            <a:spLocks noGrp="1"/>
          </p:cNvSpPr>
          <p:nvPr>
            <p:ph type="pic" sz="quarter" idx="29" hasCustomPrompt="1"/>
          </p:nvPr>
        </p:nvSpPr>
        <p:spPr>
          <a:xfrm>
            <a:off x="1" y="3"/>
            <a:ext cx="12191999" cy="3530599"/>
          </a:xfrm>
          <a:prstGeom prst="rect">
            <a:avLst/>
          </a:prstGeom>
          <a:ln>
            <a:noFill/>
          </a:ln>
        </p:spPr>
        <p:txBody>
          <a:bodyPr bIns="1005840" anchor="b"/>
          <a:lstStyle>
            <a:lvl1pPr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76171" y="2311400"/>
            <a:ext cx="1895355" cy="1894790"/>
          </a:xfrm>
          <a:prstGeom prst="ellipse">
            <a:avLst/>
          </a:prstGeom>
          <a:ln w="19050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849403" y="4948997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3011253" y="2311400"/>
            <a:ext cx="1895355" cy="1894790"/>
          </a:xfrm>
          <a:prstGeom prst="ellipse">
            <a:avLst/>
          </a:prstGeom>
          <a:ln w="19050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2984486" y="4948997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5131884" y="2311400"/>
            <a:ext cx="1895355" cy="189479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5105116" y="4948997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7241707" y="2311400"/>
            <a:ext cx="1895355" cy="1894790"/>
          </a:xfrm>
          <a:prstGeom prst="ellipse">
            <a:avLst/>
          </a:prstGeom>
          <a:ln w="19050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7214940" y="4948997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9373142" y="2311400"/>
            <a:ext cx="1895355" cy="189479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bIns="18288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7" hasCustomPrompt="1"/>
          </p:nvPr>
        </p:nvSpPr>
        <p:spPr>
          <a:xfrm>
            <a:off x="9346374" y="4948997"/>
            <a:ext cx="1948893" cy="12311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1029233" y="4160796"/>
            <a:ext cx="1589234" cy="71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6"/>
          </p:nvPr>
        </p:nvSpPr>
        <p:spPr>
          <a:xfrm>
            <a:off x="1140227" y="4285608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3164316" y="4160796"/>
            <a:ext cx="1589234" cy="71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6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75309" y="4285608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5284945" y="4160796"/>
            <a:ext cx="1589234" cy="71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22"/>
          </p:nvPr>
        </p:nvSpPr>
        <p:spPr>
          <a:xfrm>
            <a:off x="5395940" y="4285608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7394769" y="4160796"/>
            <a:ext cx="1589234" cy="71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5"/>
          </p:nvPr>
        </p:nvSpPr>
        <p:spPr>
          <a:xfrm>
            <a:off x="7505763" y="4285608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9526204" y="4160796"/>
            <a:ext cx="1589234" cy="71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28"/>
          </p:nvPr>
        </p:nvSpPr>
        <p:spPr>
          <a:xfrm>
            <a:off x="9637198" y="4285608"/>
            <a:ext cx="1367243" cy="50897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</p:txBody>
      </p:sp>
      <p:sp>
        <p:nvSpPr>
          <p:cNvPr id="37" name="Round Same Side Corner Rectangle 36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5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979208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500"/>
                            </p:stCondLst>
                            <p:childTnLst>
                              <p:par>
                                <p:cTn id="8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9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1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1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ldLvl="0" animBg="1"/>
      <p:bldP spid="2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ldLvl="0" animBg="1"/>
      <p:bldP spid="2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ldLvl="0" animBg="1"/>
      <p:bldP spid="33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ldLvl="0" animBg="1"/>
      <p:bldP spid="39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ldLvl="0" animBg="1"/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ldLvl="0" animBg="1"/>
      <p:bldP spid="2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ldLvl="0" animBg="1"/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ldLvl="0" animBg="1"/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ldLvl="0" animBg="1"/>
      <p:bldP spid="4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/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am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ardrop 12"/>
          <p:cNvSpPr/>
          <p:nvPr userDrawn="1"/>
        </p:nvSpPr>
        <p:spPr>
          <a:xfrm rot="2700000">
            <a:off x="3279192" y="1450758"/>
            <a:ext cx="2235200" cy="22352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cxnSp>
        <p:nvCxnSpPr>
          <p:cNvPr id="3" name="Straight Line buttom"/>
          <p:cNvCxnSpPr/>
          <p:nvPr userDrawn="1"/>
        </p:nvCxnSpPr>
        <p:spPr>
          <a:xfrm rot="5400000" flipH="1" flipV="1">
            <a:off x="3566226" y="4327166"/>
            <a:ext cx="5061670" cy="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5977317" y="2463267"/>
            <a:ext cx="239488" cy="239488"/>
          </a:xfrm>
          <a:prstGeom prst="ellipse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25" name="Picture Placeholder 7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509504" y="1681775"/>
            <a:ext cx="1773696" cy="17731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bIns="91440" anchor="b"/>
          <a:lstStyle>
            <a:lvl1pPr algn="ctr">
              <a:buNone/>
              <a:defRPr sz="10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4" name="Up Arrow Callout 33"/>
          <p:cNvSpPr/>
          <p:nvPr userDrawn="1"/>
        </p:nvSpPr>
        <p:spPr>
          <a:xfrm rot="16200000">
            <a:off x="7901469" y="118970"/>
            <a:ext cx="1597172" cy="4951891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96080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 rtl="1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6590101" y="1902960"/>
            <a:ext cx="4421200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0"/>
          </p:nvPr>
        </p:nvSpPr>
        <p:spPr>
          <a:xfrm>
            <a:off x="6606817" y="2399100"/>
            <a:ext cx="4404484" cy="86032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ardrop 18"/>
          <p:cNvSpPr/>
          <p:nvPr userDrawn="1"/>
        </p:nvSpPr>
        <p:spPr>
          <a:xfrm rot="18900000" flipH="1">
            <a:off x="6679730" y="3982075"/>
            <a:ext cx="2235200" cy="223520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5977317" y="4994584"/>
            <a:ext cx="239488" cy="239488"/>
          </a:xfrm>
          <a:prstGeom prst="ellipse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910041" y="4213092"/>
            <a:ext cx="1773696" cy="17731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bIns="91440" anchor="b"/>
          <a:lstStyle>
            <a:lvl1pPr algn="ctr">
              <a:buNone/>
              <a:defRPr sz="10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2" name="Up Arrow Callout 21"/>
          <p:cNvSpPr/>
          <p:nvPr userDrawn="1"/>
        </p:nvSpPr>
        <p:spPr>
          <a:xfrm rot="5400000" flipH="1">
            <a:off x="2668536" y="2650288"/>
            <a:ext cx="1597172" cy="4951891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96080"/>
            </a:avLst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 rtl="1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1128301" y="4434278"/>
            <a:ext cx="4421200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3"/>
          </p:nvPr>
        </p:nvSpPr>
        <p:spPr>
          <a:xfrm>
            <a:off x="1145018" y="4930418"/>
            <a:ext cx="4404484" cy="86032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Round Same Side Corner Rectangle 25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608014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8" grpId="0" bldLvl="0" animBg="1"/>
      <p:bldP spid="25" grpId="0" bldLvl="0" animBg="1"/>
      <p:bldP spid="34" grpId="0" bldLvl="0" animBg="1"/>
      <p:bldP spid="3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ldLvl="0" animBg="1"/>
      <p:bldP spid="20" grpId="0" bldLvl="0" animBg="1"/>
      <p:bldP spid="21" grpId="0" bldLvl="0" animBg="1"/>
      <p:bldP spid="22" grpId="0" bldLvl="0" animBg="1"/>
      <p:bldP spid="2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am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ardrop 12"/>
          <p:cNvSpPr/>
          <p:nvPr userDrawn="1"/>
        </p:nvSpPr>
        <p:spPr>
          <a:xfrm rot="2700000">
            <a:off x="3279192" y="1450758"/>
            <a:ext cx="2235200" cy="2235200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cxnSp>
        <p:nvCxnSpPr>
          <p:cNvPr id="3" name="Straight Line buttom"/>
          <p:cNvCxnSpPr/>
          <p:nvPr userDrawn="1"/>
        </p:nvCxnSpPr>
        <p:spPr>
          <a:xfrm rot="5400000" flipH="1" flipV="1">
            <a:off x="3112559" y="2984499"/>
            <a:ext cx="5969003" cy="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5977317" y="2463267"/>
            <a:ext cx="239488" cy="239488"/>
          </a:xfrm>
          <a:prstGeom prst="ellipse">
            <a:avLst/>
          </a:prstGeom>
          <a:solidFill>
            <a:schemeClr val="accent3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25" name="Picture Placeholder 7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3509504" y="1681775"/>
            <a:ext cx="1773696" cy="17731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txBody>
          <a:bodyPr bIns="91440" anchor="b"/>
          <a:lstStyle>
            <a:lvl1pPr algn="ctr">
              <a:buNone/>
              <a:defRPr sz="10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4" name="Up Arrow Callout 33"/>
          <p:cNvSpPr/>
          <p:nvPr userDrawn="1"/>
        </p:nvSpPr>
        <p:spPr>
          <a:xfrm rot="16200000">
            <a:off x="7901469" y="118970"/>
            <a:ext cx="1597172" cy="4951891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96080"/>
            </a:avLst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 rtl="1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6590101" y="1902960"/>
            <a:ext cx="4421200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0"/>
          </p:nvPr>
        </p:nvSpPr>
        <p:spPr>
          <a:xfrm>
            <a:off x="6606817" y="2399100"/>
            <a:ext cx="4404484" cy="86032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ardrop 18"/>
          <p:cNvSpPr/>
          <p:nvPr userDrawn="1"/>
        </p:nvSpPr>
        <p:spPr>
          <a:xfrm rot="18900000" flipH="1">
            <a:off x="6679730" y="3982075"/>
            <a:ext cx="2235200" cy="2235200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0" name="Oval 19"/>
          <p:cNvSpPr/>
          <p:nvPr userDrawn="1"/>
        </p:nvSpPr>
        <p:spPr>
          <a:xfrm>
            <a:off x="5977317" y="4994584"/>
            <a:ext cx="239488" cy="239488"/>
          </a:xfrm>
          <a:prstGeom prst="ellipse">
            <a:avLst/>
          </a:prstGeom>
          <a:solidFill>
            <a:schemeClr val="accent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910041" y="4213092"/>
            <a:ext cx="1773696" cy="17731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txBody>
          <a:bodyPr bIns="91440" anchor="b"/>
          <a:lstStyle>
            <a:lvl1pPr algn="ctr">
              <a:buNone/>
              <a:defRPr sz="10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2" name="Up Arrow Callout 21"/>
          <p:cNvSpPr/>
          <p:nvPr userDrawn="1"/>
        </p:nvSpPr>
        <p:spPr>
          <a:xfrm rot="5400000" flipH="1">
            <a:off x="2668536" y="2650288"/>
            <a:ext cx="1597172" cy="4951891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96080"/>
            </a:avLst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 rtl="1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1128301" y="4434278"/>
            <a:ext cx="4421200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1" baseline="0">
                <a:solidFill>
                  <a:schemeClr val="accent4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3"/>
          </p:nvPr>
        </p:nvSpPr>
        <p:spPr>
          <a:xfrm>
            <a:off x="1145018" y="4930418"/>
            <a:ext cx="4404484" cy="86032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Round Same Side Corner Rectangle 16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547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8" grpId="0" bldLvl="0" animBg="1"/>
      <p:bldP spid="25" grpId="0" bldLvl="0" animBg="1"/>
      <p:bldP spid="34" grpId="0" bldLvl="0" animBg="1"/>
      <p:bldP spid="3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ldLvl="0" animBg="1"/>
      <p:bldP spid="20" grpId="0" bldLvl="0" animBg="1"/>
      <p:bldP spid="21" grpId="0" bldLvl="0" animBg="1"/>
      <p:bldP spid="22" grpId="0" bldLvl="0" animBg="1"/>
      <p:bldP spid="2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 userDrawn="1"/>
        </p:nvSpPr>
        <p:spPr>
          <a:xfrm>
            <a:off x="872965" y="1698808"/>
            <a:ext cx="5069416" cy="4574994"/>
          </a:xfrm>
          <a:prstGeom prst="roundRect">
            <a:avLst>
              <a:gd name="adj" fmla="val 28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1129851" y="1870708"/>
            <a:ext cx="1868377" cy="1901952"/>
          </a:xfrm>
          <a:prstGeom prst="roundRect">
            <a:avLst>
              <a:gd name="adj" fmla="val 8424"/>
            </a:avLst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" name="Oval 7"/>
          <p:cNvSpPr/>
          <p:nvPr userDrawn="1"/>
        </p:nvSpPr>
        <p:spPr>
          <a:xfrm>
            <a:off x="4765475" y="1390206"/>
            <a:ext cx="915720" cy="91572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9" name="Freeform 62"/>
          <p:cNvSpPr>
            <a:spLocks noChangeAspect="1" noEditPoints="1"/>
          </p:cNvSpPr>
          <p:nvPr userDrawn="1"/>
        </p:nvSpPr>
        <p:spPr bwMode="auto">
          <a:xfrm>
            <a:off x="5015613" y="1638679"/>
            <a:ext cx="415449" cy="418774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3126616" y="2026600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7"/>
          </p:nvPr>
        </p:nvSpPr>
        <p:spPr>
          <a:xfrm>
            <a:off x="3126616" y="2577157"/>
            <a:ext cx="2554580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ounded Rectangle 11"/>
          <p:cNvSpPr/>
          <p:nvPr userDrawn="1"/>
        </p:nvSpPr>
        <p:spPr>
          <a:xfrm>
            <a:off x="6253159" y="1698808"/>
            <a:ext cx="5069416" cy="4574994"/>
          </a:xfrm>
          <a:prstGeom prst="roundRect">
            <a:avLst>
              <a:gd name="adj" fmla="val 28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6510044" y="1870708"/>
            <a:ext cx="1868377" cy="1901952"/>
          </a:xfrm>
          <a:prstGeom prst="roundRect">
            <a:avLst>
              <a:gd name="adj" fmla="val 8424"/>
            </a:avLst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10145668" y="1390206"/>
            <a:ext cx="915720" cy="915720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3735" dirty="0">
              <a:solidFill>
                <a:srgbClr val="237DB9">
                  <a:lumMod val="75000"/>
                </a:srgbClr>
              </a:solidFill>
              <a:latin typeface="FontAwesome" pitchFamily="2" charset="0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8506810" y="2026600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06810" y="2577157"/>
            <a:ext cx="2554580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Freeform 178"/>
          <p:cNvSpPr>
            <a:spLocks noEditPoints="1"/>
          </p:cNvSpPr>
          <p:nvPr userDrawn="1"/>
        </p:nvSpPr>
        <p:spPr bwMode="auto">
          <a:xfrm>
            <a:off x="10380252" y="1679902"/>
            <a:ext cx="446552" cy="336328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18" name="Round Same Side Corner Rectangle 17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869936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7" grpId="0"/>
      <p:bldP spid="8" grpId="0" bldLvl="0" animBg="1"/>
      <p:bldP spid="9" grpId="0" bldLvl="0" animBg="1"/>
      <p:bldP spid="1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ldLvl="0" animBg="1"/>
      <p:bldP spid="13" grpId="0"/>
      <p:bldP spid="14" grpId="0" bldLvl="0" animBg="1"/>
      <p:bldP spid="16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ldLvl="0" animBg="1"/>
      <p:bldP spid="21" grpId="0"/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am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ounded Rectangle 48"/>
          <p:cNvSpPr/>
          <p:nvPr userDrawn="1"/>
        </p:nvSpPr>
        <p:spPr>
          <a:xfrm>
            <a:off x="6299201" y="4170684"/>
            <a:ext cx="4454941" cy="1920232"/>
          </a:xfrm>
          <a:prstGeom prst="roundRect">
            <a:avLst>
              <a:gd name="adj" fmla="val 5551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41" name="Rounded Rectangle 40"/>
          <p:cNvSpPr/>
          <p:nvPr userDrawn="1"/>
        </p:nvSpPr>
        <p:spPr>
          <a:xfrm>
            <a:off x="6299201" y="1731655"/>
            <a:ext cx="4454941" cy="1920232"/>
          </a:xfrm>
          <a:prstGeom prst="roundRect">
            <a:avLst>
              <a:gd name="adj" fmla="val 5551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7" name="Rounded Rectangle 36"/>
          <p:cNvSpPr/>
          <p:nvPr userDrawn="1"/>
        </p:nvSpPr>
        <p:spPr>
          <a:xfrm>
            <a:off x="1411261" y="4150368"/>
            <a:ext cx="4454941" cy="1920232"/>
          </a:xfrm>
          <a:prstGeom prst="roundRect">
            <a:avLst>
              <a:gd name="adj" fmla="val 5551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>
            <a:off x="1411261" y="1731655"/>
            <a:ext cx="4454941" cy="1920232"/>
          </a:xfrm>
          <a:prstGeom prst="roundRect">
            <a:avLst>
              <a:gd name="adj" fmla="val 5551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FFFFFF"/>
              </a:solidFill>
            </a:endParaRPr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96037" y="1916160"/>
            <a:ext cx="1523838" cy="1551222"/>
          </a:xfrm>
          <a:prstGeom prst="roundRect">
            <a:avLst>
              <a:gd name="adj" fmla="val 8424"/>
            </a:avLst>
          </a:prstGeom>
          <a:ln w="28575">
            <a:solidFill>
              <a:schemeClr val="accent1"/>
            </a:solidFill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2438402" y="1836234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17"/>
          </p:nvPr>
        </p:nvSpPr>
        <p:spPr>
          <a:xfrm>
            <a:off x="2438401" y="2386791"/>
            <a:ext cx="2400967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645236" y="4334874"/>
            <a:ext cx="1523838" cy="1551222"/>
          </a:xfrm>
          <a:prstGeom prst="roundRect">
            <a:avLst>
              <a:gd name="adj" fmla="val 8424"/>
            </a:avLst>
          </a:prstGeom>
          <a:ln w="28575">
            <a:solidFill>
              <a:schemeClr val="accent2"/>
            </a:solidFill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2438402" y="4254947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20"/>
          </p:nvPr>
        </p:nvSpPr>
        <p:spPr>
          <a:xfrm>
            <a:off x="2438401" y="4805504"/>
            <a:ext cx="2400967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9992224" y="1916160"/>
            <a:ext cx="1523838" cy="1551222"/>
          </a:xfrm>
          <a:prstGeom prst="roundRect">
            <a:avLst>
              <a:gd name="adj" fmla="val 8424"/>
            </a:avLst>
          </a:prstGeom>
          <a:ln w="28575">
            <a:solidFill>
              <a:schemeClr val="accent3"/>
            </a:solidFill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7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7900256" y="1836234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r">
              <a:buNone/>
              <a:defRPr sz="1465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8" name="Text Placeholder 3"/>
          <p:cNvSpPr>
            <a:spLocks noGrp="1"/>
          </p:cNvSpPr>
          <p:nvPr>
            <p:ph type="body" sz="half" idx="23"/>
          </p:nvPr>
        </p:nvSpPr>
        <p:spPr>
          <a:xfrm>
            <a:off x="7351074" y="2386791"/>
            <a:ext cx="2400967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9992224" y="4355190"/>
            <a:ext cx="1523838" cy="1551222"/>
          </a:xfrm>
          <a:prstGeom prst="roundRect">
            <a:avLst>
              <a:gd name="adj" fmla="val 8424"/>
            </a:avLst>
          </a:prstGeom>
          <a:ln w="28575">
            <a:solidFill>
              <a:schemeClr val="accent4"/>
            </a:solidFill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1" name="Text Placeholder 3"/>
          <p:cNvSpPr>
            <a:spLocks noGrp="1"/>
          </p:cNvSpPr>
          <p:nvPr>
            <p:ph type="body" sz="half" idx="25" hasCustomPrompt="1"/>
          </p:nvPr>
        </p:nvSpPr>
        <p:spPr>
          <a:xfrm>
            <a:off x="7900256" y="4275263"/>
            <a:ext cx="1851785" cy="50897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r">
              <a:buNone/>
              <a:defRPr sz="1465" b="1" baseline="0">
                <a:solidFill>
                  <a:schemeClr val="accent4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2" name="Text Placeholder 3"/>
          <p:cNvSpPr>
            <a:spLocks noGrp="1"/>
          </p:cNvSpPr>
          <p:nvPr>
            <p:ph type="body" sz="half" idx="26"/>
          </p:nvPr>
        </p:nvSpPr>
        <p:spPr>
          <a:xfrm>
            <a:off x="7351074" y="4825820"/>
            <a:ext cx="2400967" cy="114381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Rounded Rectangle 64"/>
          <p:cNvSpPr/>
          <p:nvPr userDrawn="1"/>
        </p:nvSpPr>
        <p:spPr>
          <a:xfrm>
            <a:off x="4965699" y="2870201"/>
            <a:ext cx="2032003" cy="1914036"/>
          </a:xfrm>
          <a:prstGeom prst="roundRect">
            <a:avLst>
              <a:gd name="adj" fmla="val 804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53" name="Freeform 245"/>
          <p:cNvSpPr/>
          <p:nvPr userDrawn="1"/>
        </p:nvSpPr>
        <p:spPr bwMode="auto">
          <a:xfrm>
            <a:off x="5598413" y="3443930"/>
            <a:ext cx="766578" cy="76657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889" tIns="60944" rIns="121889" bIns="60944" numCol="1" anchor="t" anchorCtr="0" compatLnSpc="1"/>
          <a:lstStyle/>
          <a:p>
            <a:pPr defTabSz="1374140"/>
            <a:endParaRPr lang="en-US" sz="2665" dirty="0">
              <a:solidFill>
                <a:srgbClr val="262626"/>
              </a:solidFill>
            </a:endParaRPr>
          </a:p>
        </p:txBody>
      </p:sp>
      <p:sp>
        <p:nvSpPr>
          <p:cNvPr id="24" name="Round Same Side Corner Rectangle 23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86550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500"/>
                            </p:stCondLst>
                            <p:childTnLst>
                              <p:par>
                                <p:cTn id="7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500"/>
                            </p:stCondLst>
                            <p:childTnLst>
                              <p:par>
                                <p:cTn id="85" presetID="2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bldLvl="0" animBg="1"/>
      <p:bldP spid="41" grpId="0" bldLvl="0" animBg="1"/>
      <p:bldP spid="37" grpId="0" bldLvl="0" animBg="1"/>
      <p:bldP spid="20" grpId="0" bldLvl="0" animBg="1"/>
      <p:bldP spid="34" grpId="0" bldLvl="0" animBg="1"/>
      <p:bldP spid="35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ldLvl="0" animBg="1"/>
      <p:bldP spid="39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8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ldLvl="0" animBg="1"/>
      <p:bldP spid="47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ldLvl="0" animBg="1"/>
      <p:bldP spid="51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2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ldLvl="0" animBg="1"/>
      <p:bldP spid="53" grpId="0" bldLvl="0" animBg="1"/>
      <p:bldP spid="26" grpId="0"/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042733" y="2100701"/>
            <a:ext cx="2444555" cy="2443827"/>
          </a:xfrm>
          <a:prstGeom prst="diamond">
            <a:avLst/>
          </a:prstGeom>
          <a:ln w="19050">
            <a:solidFill>
              <a:schemeClr val="accent1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329177" y="3386781"/>
            <a:ext cx="2444555" cy="2443827"/>
          </a:xfrm>
          <a:prstGeom prst="diamond">
            <a:avLst/>
          </a:prstGeom>
          <a:ln w="19050">
            <a:solidFill>
              <a:schemeClr val="accent2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3605878" y="2087868"/>
            <a:ext cx="2444555" cy="2443827"/>
          </a:xfrm>
          <a:prstGeom prst="diamond">
            <a:avLst/>
          </a:prstGeom>
          <a:ln w="19050">
            <a:solidFill>
              <a:schemeClr val="accent3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93883" y="3373948"/>
            <a:ext cx="2444555" cy="2443827"/>
          </a:xfrm>
          <a:prstGeom prst="diamond">
            <a:avLst/>
          </a:prstGeom>
          <a:ln w="19050">
            <a:solidFill>
              <a:schemeClr val="accent4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7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169021" y="2075035"/>
            <a:ext cx="2444555" cy="2443827"/>
          </a:xfrm>
          <a:prstGeom prst="diamond">
            <a:avLst/>
          </a:prstGeom>
          <a:ln w="19050">
            <a:solidFill>
              <a:schemeClr val="accent5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7" hasCustomPrompt="1"/>
          </p:nvPr>
        </p:nvSpPr>
        <p:spPr>
          <a:xfrm>
            <a:off x="7458589" y="3361115"/>
            <a:ext cx="2444555" cy="2443827"/>
          </a:xfrm>
          <a:prstGeom prst="diamond">
            <a:avLst/>
          </a:prstGeom>
          <a:ln w="19050">
            <a:solidFill>
              <a:schemeClr val="accent6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8" hasCustomPrompt="1"/>
          </p:nvPr>
        </p:nvSpPr>
        <p:spPr>
          <a:xfrm>
            <a:off x="8732164" y="2075035"/>
            <a:ext cx="2444555" cy="2443827"/>
          </a:xfrm>
          <a:prstGeom prst="diamond">
            <a:avLst/>
          </a:prstGeom>
          <a:ln w="19050">
            <a:solidFill>
              <a:schemeClr val="accent1"/>
            </a:solidFill>
          </a:ln>
        </p:spPr>
        <p:txBody>
          <a:bodyPr bIns="91440" anchor="b"/>
          <a:lstStyle>
            <a:lvl1pPr algn="ctr">
              <a:buNone/>
              <a:defRPr sz="133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3" name="Round Same Side Corner Rectangle 12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620312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2" grpId="0" bldLvl="0" animBg="1"/>
      <p:bldP spid="25" grpId="0" bldLvl="0" animBg="1"/>
      <p:bldP spid="28" grpId="0" bldLvl="0" animBg="1"/>
      <p:bldP spid="47" grpId="0" bldLvl="0" animBg="1"/>
      <p:bldP spid="16" grpId="0" bldLvl="0" animBg="1"/>
      <p:bldP spid="17" grpId="0" bldLvl="0" animBg="1"/>
      <p:bldP spid="15" grpId="0"/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ckUp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"/>
          <p:cNvGrpSpPr/>
          <p:nvPr userDrawn="1"/>
        </p:nvGrpSpPr>
        <p:grpSpPr>
          <a:xfrm>
            <a:off x="3968594" y="1726608"/>
            <a:ext cx="4343760" cy="3456120"/>
            <a:chOff x="2094899" y="1081795"/>
            <a:chExt cx="4400683" cy="3501414"/>
          </a:xfrm>
        </p:grpSpPr>
        <p:sp>
          <p:nvSpPr>
            <p:cNvPr id="20" name="Rectangle 19"/>
            <p:cNvSpPr/>
            <p:nvPr/>
          </p:nvSpPr>
          <p:spPr>
            <a:xfrm>
              <a:off x="2261198" y="1247618"/>
              <a:ext cx="4081379" cy="2259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 rtl="1"/>
              <a:endParaRPr lang="en-US" sz="2665" dirty="0">
                <a:solidFill>
                  <a:srgbClr val="FFFFFF"/>
                </a:solidFill>
              </a:endParaRPr>
            </a:p>
          </p:txBody>
        </p:sp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2094899" y="1081795"/>
              <a:ext cx="4400683" cy="2608522"/>
            </a:xfrm>
            <a:custGeom>
              <a:avLst/>
              <a:gdLst/>
              <a:ahLst/>
              <a:cxnLst>
                <a:cxn ang="0">
                  <a:pos x="1757" y="0"/>
                </a:cxn>
                <a:cxn ang="0">
                  <a:pos x="921" y="0"/>
                </a:cxn>
                <a:cxn ang="0">
                  <a:pos x="893" y="0"/>
                </a:cxn>
                <a:cxn ang="0">
                  <a:pos x="56" y="0"/>
                </a:cxn>
                <a:cxn ang="0">
                  <a:pos x="0" y="47"/>
                </a:cxn>
                <a:cxn ang="0">
                  <a:pos x="0" y="1076"/>
                </a:cxn>
                <a:cxn ang="0">
                  <a:pos x="1816" y="1076"/>
                </a:cxn>
                <a:cxn ang="0">
                  <a:pos x="1816" y="47"/>
                </a:cxn>
                <a:cxn ang="0">
                  <a:pos x="1757" y="0"/>
                </a:cxn>
                <a:cxn ang="0">
                  <a:pos x="1732" y="1000"/>
                </a:cxn>
                <a:cxn ang="0">
                  <a:pos x="76" y="1000"/>
                </a:cxn>
                <a:cxn ang="0">
                  <a:pos x="76" y="68"/>
                </a:cxn>
                <a:cxn ang="0">
                  <a:pos x="1732" y="68"/>
                </a:cxn>
                <a:cxn ang="0">
                  <a:pos x="1732" y="1000"/>
                </a:cxn>
              </a:cxnLst>
              <a:rect l="0" t="0" r="r" b="b"/>
              <a:pathLst>
                <a:path w="1816" h="1076">
                  <a:moveTo>
                    <a:pt x="1757" y="0"/>
                  </a:moveTo>
                  <a:cubicBezTo>
                    <a:pt x="921" y="0"/>
                    <a:pt x="921" y="0"/>
                    <a:pt x="921" y="0"/>
                  </a:cubicBezTo>
                  <a:cubicBezTo>
                    <a:pt x="893" y="0"/>
                    <a:pt x="893" y="0"/>
                    <a:pt x="893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7" y="0"/>
                    <a:pt x="0" y="17"/>
                    <a:pt x="0" y="47"/>
                  </a:cubicBezTo>
                  <a:cubicBezTo>
                    <a:pt x="0" y="1076"/>
                    <a:pt x="0" y="1076"/>
                    <a:pt x="0" y="1076"/>
                  </a:cubicBezTo>
                  <a:cubicBezTo>
                    <a:pt x="1816" y="1076"/>
                    <a:pt x="1816" y="1076"/>
                    <a:pt x="1816" y="1076"/>
                  </a:cubicBezTo>
                  <a:cubicBezTo>
                    <a:pt x="1816" y="47"/>
                    <a:pt x="1816" y="47"/>
                    <a:pt x="1816" y="47"/>
                  </a:cubicBezTo>
                  <a:cubicBezTo>
                    <a:pt x="1816" y="17"/>
                    <a:pt x="1787" y="0"/>
                    <a:pt x="1757" y="0"/>
                  </a:cubicBezTo>
                  <a:moveTo>
                    <a:pt x="1732" y="1000"/>
                  </a:moveTo>
                  <a:cubicBezTo>
                    <a:pt x="76" y="1000"/>
                    <a:pt x="76" y="1000"/>
                    <a:pt x="76" y="100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1732" y="68"/>
                    <a:pt x="1732" y="68"/>
                    <a:pt x="1732" y="68"/>
                  </a:cubicBezTo>
                  <a:cubicBezTo>
                    <a:pt x="1732" y="1000"/>
                    <a:pt x="1732" y="1000"/>
                    <a:pt x="1732" y="100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defTabSz="1374140" rtl="1"/>
              <a:endParaRPr lang="en-US" sz="2665" dirty="0">
                <a:solidFill>
                  <a:srgbClr val="262626"/>
                </a:solidFill>
              </a:endParaRPr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2311744" y="1247618"/>
              <a:ext cx="3979748" cy="2259869"/>
            </a:xfrm>
            <a:custGeom>
              <a:avLst/>
              <a:gdLst/>
              <a:ahLst/>
              <a:cxnLst>
                <a:cxn ang="0">
                  <a:pos x="1872" y="0"/>
                </a:cxn>
                <a:cxn ang="0">
                  <a:pos x="0" y="0"/>
                </a:cxn>
                <a:cxn ang="0">
                  <a:pos x="1872" y="1063"/>
                </a:cxn>
                <a:cxn ang="0">
                  <a:pos x="1872" y="0"/>
                </a:cxn>
              </a:cxnLst>
              <a:rect l="0" t="0" r="r" b="b"/>
              <a:pathLst>
                <a:path w="1872" h="1063">
                  <a:moveTo>
                    <a:pt x="1872" y="0"/>
                  </a:moveTo>
                  <a:lnTo>
                    <a:pt x="0" y="0"/>
                  </a:lnTo>
                  <a:lnTo>
                    <a:pt x="1872" y="1063"/>
                  </a:lnTo>
                  <a:lnTo>
                    <a:pt x="1872" y="0"/>
                  </a:lnTo>
                  <a:close/>
                </a:path>
              </a:pathLst>
            </a:custGeom>
            <a:solidFill>
              <a:srgbClr val="FFFFFF">
                <a:alpha val="16000"/>
              </a:srgb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defTabSz="1374140" rtl="1"/>
              <a:endParaRPr lang="en-US" sz="2665" dirty="0">
                <a:solidFill>
                  <a:srgbClr val="262626"/>
                </a:solidFill>
              </a:endParaRPr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2094899" y="3690315"/>
              <a:ext cx="4400683" cy="397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0"/>
                </a:cxn>
                <a:cxn ang="0">
                  <a:pos x="56" y="164"/>
                </a:cxn>
                <a:cxn ang="0">
                  <a:pos x="893" y="164"/>
                </a:cxn>
                <a:cxn ang="0">
                  <a:pos x="921" y="164"/>
                </a:cxn>
                <a:cxn ang="0">
                  <a:pos x="1757" y="164"/>
                </a:cxn>
                <a:cxn ang="0">
                  <a:pos x="1816" y="100"/>
                </a:cxn>
                <a:cxn ang="0">
                  <a:pos x="1816" y="0"/>
                </a:cxn>
                <a:cxn ang="0">
                  <a:pos x="0" y="0"/>
                </a:cxn>
              </a:cxnLst>
              <a:rect l="0" t="0" r="r" b="b"/>
              <a:pathLst>
                <a:path w="1816" h="164">
                  <a:moveTo>
                    <a:pt x="0" y="0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0" y="130"/>
                    <a:pt x="27" y="164"/>
                    <a:pt x="56" y="164"/>
                  </a:cubicBezTo>
                  <a:cubicBezTo>
                    <a:pt x="893" y="164"/>
                    <a:pt x="893" y="164"/>
                    <a:pt x="893" y="164"/>
                  </a:cubicBezTo>
                  <a:cubicBezTo>
                    <a:pt x="921" y="164"/>
                    <a:pt x="921" y="164"/>
                    <a:pt x="921" y="164"/>
                  </a:cubicBezTo>
                  <a:cubicBezTo>
                    <a:pt x="1757" y="164"/>
                    <a:pt x="1757" y="164"/>
                    <a:pt x="1757" y="164"/>
                  </a:cubicBezTo>
                  <a:cubicBezTo>
                    <a:pt x="1787" y="164"/>
                    <a:pt x="1816" y="130"/>
                    <a:pt x="1816" y="100"/>
                  </a:cubicBezTo>
                  <a:cubicBezTo>
                    <a:pt x="1816" y="0"/>
                    <a:pt x="1816" y="0"/>
                    <a:pt x="1816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3000">
                  <a:schemeClr val="bg1">
                    <a:lumMod val="75000"/>
                  </a:schemeClr>
                </a:gs>
                <a:gs pos="54000">
                  <a:schemeClr val="bg1">
                    <a:lumMod val="85000"/>
                  </a:schemeClr>
                </a:gs>
              </a:gsLst>
              <a:lin ang="18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defTabSz="1374140" rtl="1"/>
              <a:r>
                <a:rPr lang="en-US" sz="2665" dirty="0">
                  <a:solidFill>
                    <a:srgbClr val="262626"/>
                  </a:solidFill>
                </a:rPr>
                <a:t> </a:t>
              </a:r>
            </a:p>
          </p:txBody>
        </p:sp>
        <p:sp>
          <p:nvSpPr>
            <p:cNvPr id="35" name="Freeform 29"/>
            <p:cNvSpPr/>
            <p:nvPr/>
          </p:nvSpPr>
          <p:spPr bwMode="auto">
            <a:xfrm>
              <a:off x="3506519" y="4087866"/>
              <a:ext cx="1590198" cy="495343"/>
            </a:xfrm>
            <a:custGeom>
              <a:avLst/>
              <a:gdLst/>
              <a:ahLst/>
              <a:cxnLst>
                <a:cxn ang="0">
                  <a:pos x="335" y="0"/>
                </a:cxn>
                <a:cxn ang="0">
                  <a:pos x="322" y="0"/>
                </a:cxn>
                <a:cxn ang="0">
                  <a:pos x="143" y="0"/>
                </a:cxn>
                <a:cxn ang="0">
                  <a:pos x="102" y="128"/>
                </a:cxn>
                <a:cxn ang="0">
                  <a:pos x="108" y="204"/>
                </a:cxn>
                <a:cxn ang="0">
                  <a:pos x="322" y="204"/>
                </a:cxn>
                <a:cxn ang="0">
                  <a:pos x="335" y="204"/>
                </a:cxn>
                <a:cxn ang="0">
                  <a:pos x="549" y="204"/>
                </a:cxn>
                <a:cxn ang="0">
                  <a:pos x="555" y="128"/>
                </a:cxn>
                <a:cxn ang="0">
                  <a:pos x="513" y="0"/>
                </a:cxn>
                <a:cxn ang="0">
                  <a:pos x="335" y="0"/>
                </a:cxn>
              </a:cxnLst>
              <a:rect l="0" t="0" r="r" b="b"/>
              <a:pathLst>
                <a:path w="656" h="204">
                  <a:moveTo>
                    <a:pt x="335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2" y="88"/>
                    <a:pt x="102" y="128"/>
                  </a:cubicBezTo>
                  <a:cubicBezTo>
                    <a:pt x="62" y="169"/>
                    <a:pt x="0" y="204"/>
                    <a:pt x="108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549" y="204"/>
                    <a:pt x="549" y="204"/>
                    <a:pt x="549" y="204"/>
                  </a:cubicBezTo>
                  <a:cubicBezTo>
                    <a:pt x="656" y="204"/>
                    <a:pt x="594" y="169"/>
                    <a:pt x="555" y="128"/>
                  </a:cubicBezTo>
                  <a:cubicBezTo>
                    <a:pt x="515" y="88"/>
                    <a:pt x="513" y="0"/>
                    <a:pt x="513" y="0"/>
                  </a:cubicBez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defTabSz="1374140" rtl="1"/>
              <a:endParaRPr lang="en-US" sz="2665" dirty="0">
                <a:solidFill>
                  <a:srgbClr val="262626"/>
                </a:solidFill>
              </a:endParaRPr>
            </a:p>
          </p:txBody>
        </p:sp>
      </p:grpSp>
      <p:sp>
        <p:nvSpPr>
          <p:cNvPr id="36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4153967" y="1879600"/>
            <a:ext cx="3944648" cy="2230638"/>
          </a:xfrm>
          <a:prstGeom prst="rect">
            <a:avLst/>
          </a:prstGeom>
          <a:ln>
            <a:noFill/>
          </a:ln>
        </p:spPr>
        <p:txBody>
          <a:bodyPr tIns="0" bIns="274320" anchor="b"/>
          <a:lstStyle>
            <a:lvl1pPr algn="ctr">
              <a:buNone/>
              <a:defRPr sz="146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5" name="Round Same Side Corner Rectangle 14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8" name="Slide Number Placeholder 4"/>
          <p:cNvSpPr txBox="1"/>
          <p:nvPr userDrawn="1"/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>
              <a:defRPr/>
            </a:pPr>
            <a:fld id="{C136B7D2-B98C-44FD-8D04-7EC62A564975}" type="slidenum">
              <a:rPr lang="en-US" sz="1200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>
                <a:defRPr/>
              </a:pPr>
              <a:t>‹#›</a:t>
            </a:fld>
            <a:endParaRPr lang="en-US" sz="1200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224198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9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5791201" y="1477053"/>
            <a:ext cx="6400800" cy="15583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6" name="Round Same Side Corner Rectangle 5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9521534" y="1552985"/>
            <a:ext cx="2235200" cy="1406516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6096001" y="1589734"/>
            <a:ext cx="3288633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6096001" y="1986824"/>
            <a:ext cx="3269917" cy="95957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1477051"/>
            <a:ext cx="5791200" cy="4695150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9" name="Rectangle 38"/>
          <p:cNvSpPr/>
          <p:nvPr userDrawn="1"/>
        </p:nvSpPr>
        <p:spPr>
          <a:xfrm>
            <a:off x="5791201" y="3035435"/>
            <a:ext cx="6400800" cy="15583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4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9521534" y="3111368"/>
            <a:ext cx="2235200" cy="1406516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6096001" y="3148117"/>
            <a:ext cx="3288633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6096001" y="3545207"/>
            <a:ext cx="3269917" cy="95957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</p:txBody>
      </p:sp>
      <p:sp>
        <p:nvSpPr>
          <p:cNvPr id="47" name="Rectangle 46"/>
          <p:cNvSpPr/>
          <p:nvPr userDrawn="1"/>
        </p:nvSpPr>
        <p:spPr>
          <a:xfrm>
            <a:off x="5791201" y="4600986"/>
            <a:ext cx="6400800" cy="155838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9521534" y="4676918"/>
            <a:ext cx="2235200" cy="1406516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49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6096001" y="4713668"/>
            <a:ext cx="3288633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6096001" y="5110758"/>
            <a:ext cx="3269917" cy="95957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</p:txBody>
      </p:sp>
    </p:spTree>
    <p:extLst>
      <p:ext uri="{BB962C8B-B14F-4D97-AF65-F5344CB8AC3E}">
        <p14:creationId xmlns:p14="http://schemas.microsoft.com/office/powerpoint/2010/main" val="2015022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18" grpId="0" bldLvl="0" animBg="1"/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ldLvl="0" animBg="1"/>
      <p:bldP spid="39" grpId="0" bldLvl="0" animBg="1"/>
      <p:bldP spid="44" grpId="0" bldLvl="0" animBg="1"/>
      <p:bldP spid="4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ldLvl="0" animBg="1"/>
      <p:bldP spid="48" grpId="0" bldLvl="0" animBg="1"/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1337124"/>
            <a:ext cx="12170443" cy="371747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7" name="Round Same Side Corner Rectangle 6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1272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9" grpId="0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1" y="1337124"/>
            <a:ext cx="12192000" cy="300627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txBody>
          <a:bodyPr bIns="27432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343403"/>
            <a:ext cx="3048001" cy="18287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3048000" y="4343403"/>
            <a:ext cx="3048001" cy="18287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4343403"/>
            <a:ext cx="3048001" cy="18287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9144001" y="4343403"/>
            <a:ext cx="3048001" cy="18287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1" name="Round Same Side Corner Rectangle 10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494187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7" grpId="0" bldLvl="0" animBg="1"/>
      <p:bldP spid="22" grpId="0" bldLvl="0" animBg="1"/>
      <p:bldP spid="23" grpId="0" bldLvl="0" animBg="1"/>
      <p:bldP spid="24" grpId="0" bldLvl="0" animBg="1"/>
      <p:bldP spid="13" grpId="0"/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2"/>
            <a:ext cx="12192000" cy="685799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336801" y="516467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976802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2"/>
            <a:ext cx="12192000" cy="685799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336801" y="516467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6197600" y="2337906"/>
            <a:ext cx="5486401" cy="3529495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4209032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ldLvl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 rot="16200000" flipH="1">
            <a:off x="11731145" y="6331908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6408718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2336801" y="516467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19" name="Rounded Rectangle 18"/>
          <p:cNvSpPr/>
          <p:nvPr userDrawn="1"/>
        </p:nvSpPr>
        <p:spPr>
          <a:xfrm>
            <a:off x="863601" y="1477051"/>
            <a:ext cx="10464800" cy="2155150"/>
          </a:xfrm>
          <a:prstGeom prst="roundRect">
            <a:avLst>
              <a:gd name="adj" fmla="val 760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219201" y="1741826"/>
            <a:ext cx="2235200" cy="1625600"/>
          </a:xfrm>
          <a:prstGeom prst="roundRect">
            <a:avLst>
              <a:gd name="adj" fmla="val 6630"/>
            </a:avLst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3657601" y="1791500"/>
            <a:ext cx="73152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865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3657601" y="2188589"/>
            <a:ext cx="7315200" cy="117883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Rounded Rectangle 25"/>
          <p:cNvSpPr/>
          <p:nvPr userDrawn="1"/>
        </p:nvSpPr>
        <p:spPr>
          <a:xfrm>
            <a:off x="863601" y="3732734"/>
            <a:ext cx="10464800" cy="2675982"/>
          </a:xfrm>
          <a:prstGeom prst="roundRect">
            <a:avLst>
              <a:gd name="adj" fmla="val 7608"/>
            </a:avLst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1219201" y="3923100"/>
            <a:ext cx="3048001" cy="1828800"/>
          </a:xfrm>
          <a:prstGeom prst="roundRect">
            <a:avLst>
              <a:gd name="adj" fmla="val 6630"/>
            </a:avLst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1225085" y="5803234"/>
            <a:ext cx="3042116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4635100" y="3923100"/>
            <a:ext cx="3048001" cy="1828800"/>
          </a:xfrm>
          <a:prstGeom prst="roundRect">
            <a:avLst>
              <a:gd name="adj" fmla="val 6630"/>
            </a:avLst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4640985" y="5803234"/>
            <a:ext cx="3042116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7924800" y="3923100"/>
            <a:ext cx="3048001" cy="1828800"/>
          </a:xfrm>
          <a:prstGeom prst="roundRect">
            <a:avLst>
              <a:gd name="adj" fmla="val 6630"/>
            </a:avLst>
          </a:prstGeom>
          <a:solidFill>
            <a:schemeClr val="tx1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7930685" y="5803234"/>
            <a:ext cx="3042116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086590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ldLvl="0" animBg="1"/>
      <p:bldP spid="23" grpId="0" bldLvl="0" animBg="1"/>
      <p:bldP spid="2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ldLvl="0" animBg="1"/>
      <p:bldP spid="27" grpId="0" bldLvl="0" animBg="1"/>
      <p:bldP spid="29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ldLvl="0" animBg="1"/>
      <p:bldP spid="35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ldLvl="0" animBg="1"/>
      <p:bldP spid="3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715433" y="2463800"/>
            <a:ext cx="2560321" cy="1524000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23901" y="1915867"/>
            <a:ext cx="2540000" cy="537775"/>
            <a:chOff x="609600" y="1276350"/>
            <a:chExt cx="1905000" cy="403331"/>
          </a:xfrm>
        </p:grpSpPr>
        <p:sp>
          <p:nvSpPr>
            <p:cNvPr id="11" name="Rectangle 10"/>
            <p:cNvSpPr/>
            <p:nvPr userDrawn="1"/>
          </p:nvSpPr>
          <p:spPr>
            <a:xfrm>
              <a:off x="609600" y="1276350"/>
              <a:ext cx="1905000" cy="3048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r>
                <a:rPr lang="en-US" sz="1865" b="1" dirty="0">
                  <a:solidFill>
                    <a:srgbClr val="FFFFFF"/>
                  </a:solidFill>
                </a:rPr>
                <a:t>Title Goes Here</a:t>
              </a:r>
            </a:p>
          </p:txBody>
        </p:sp>
        <p:sp>
          <p:nvSpPr>
            <p:cNvPr id="12" name="Isosceles Triangle 11"/>
            <p:cNvSpPr/>
            <p:nvPr userDrawn="1"/>
          </p:nvSpPr>
          <p:spPr>
            <a:xfrm rot="10800000">
              <a:off x="1447801" y="1581150"/>
              <a:ext cx="228600" cy="98531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665">
                <a:solidFill>
                  <a:srgbClr val="FFFFFF"/>
                </a:solidFill>
              </a:endParaRPr>
            </a:p>
          </p:txBody>
        </p:sp>
      </p:grpSp>
      <p:sp>
        <p:nvSpPr>
          <p:cNvPr id="14" name="Rectangle 13"/>
          <p:cNvSpPr/>
          <p:nvPr userDrawn="1"/>
        </p:nvSpPr>
        <p:spPr>
          <a:xfrm>
            <a:off x="723901" y="3987800"/>
            <a:ext cx="2540000" cy="2032000"/>
          </a:xfrm>
          <a:prstGeom prst="rect">
            <a:avLst/>
          </a:prstGeom>
          <a:noFill/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850901" y="4089401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850901" y="4486491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445932" y="2463800"/>
            <a:ext cx="2560321" cy="1524000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3454401" y="1915867"/>
            <a:ext cx="2540000" cy="537775"/>
            <a:chOff x="609600" y="1276350"/>
            <a:chExt cx="1905000" cy="403331"/>
          </a:xfrm>
        </p:grpSpPr>
        <p:sp>
          <p:nvSpPr>
            <p:cNvPr id="25" name="Rectangle 24"/>
            <p:cNvSpPr/>
            <p:nvPr userDrawn="1"/>
          </p:nvSpPr>
          <p:spPr>
            <a:xfrm>
              <a:off x="609600" y="1276350"/>
              <a:ext cx="1905000" cy="30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r>
                <a:rPr lang="en-US" sz="1865" b="1" dirty="0">
                  <a:solidFill>
                    <a:srgbClr val="FFFFFF"/>
                  </a:solidFill>
                </a:rPr>
                <a:t>Title Goes Here</a:t>
              </a:r>
            </a:p>
          </p:txBody>
        </p:sp>
        <p:sp>
          <p:nvSpPr>
            <p:cNvPr id="26" name="Isosceles Triangle 25"/>
            <p:cNvSpPr/>
            <p:nvPr userDrawn="1"/>
          </p:nvSpPr>
          <p:spPr>
            <a:xfrm rot="10800000">
              <a:off x="1447801" y="1581150"/>
              <a:ext cx="228600" cy="9853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665">
                <a:solidFill>
                  <a:srgbClr val="FFFFFF"/>
                </a:solidFill>
              </a:endParaRPr>
            </a:p>
          </p:txBody>
        </p:sp>
      </p:grpSp>
      <p:sp>
        <p:nvSpPr>
          <p:cNvPr id="27" name="Rectangle 26"/>
          <p:cNvSpPr/>
          <p:nvPr userDrawn="1"/>
        </p:nvSpPr>
        <p:spPr>
          <a:xfrm>
            <a:off x="3454401" y="3987800"/>
            <a:ext cx="2540000" cy="2032000"/>
          </a:xfrm>
          <a:prstGeom prst="rect">
            <a:avLst/>
          </a:prstGeom>
          <a:noFill/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3581401" y="4089401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1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3581401" y="4486491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180666" y="2463800"/>
            <a:ext cx="2560321" cy="1524000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6197601" y="1915867"/>
            <a:ext cx="2540000" cy="537775"/>
            <a:chOff x="609600" y="1276350"/>
            <a:chExt cx="1905000" cy="403331"/>
          </a:xfrm>
        </p:grpSpPr>
        <p:sp>
          <p:nvSpPr>
            <p:cNvPr id="34" name="Rectangle 33"/>
            <p:cNvSpPr/>
            <p:nvPr userDrawn="1"/>
          </p:nvSpPr>
          <p:spPr>
            <a:xfrm>
              <a:off x="609600" y="1276350"/>
              <a:ext cx="1905000" cy="304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r>
                <a:rPr lang="en-US" sz="1865" b="1" dirty="0">
                  <a:solidFill>
                    <a:srgbClr val="FFFFFF"/>
                  </a:solidFill>
                </a:rPr>
                <a:t>Title Goes Here</a:t>
              </a:r>
            </a:p>
          </p:txBody>
        </p:sp>
        <p:sp>
          <p:nvSpPr>
            <p:cNvPr id="35" name="Isosceles Triangle 34"/>
            <p:cNvSpPr/>
            <p:nvPr userDrawn="1"/>
          </p:nvSpPr>
          <p:spPr>
            <a:xfrm rot="10800000">
              <a:off x="1447801" y="1581150"/>
              <a:ext cx="228600" cy="98531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665">
                <a:solidFill>
                  <a:srgbClr val="FFFFFF"/>
                </a:solidFill>
              </a:endParaRPr>
            </a:p>
          </p:txBody>
        </p:sp>
      </p:grpSp>
      <p:sp>
        <p:nvSpPr>
          <p:cNvPr id="36" name="Rectangle 35"/>
          <p:cNvSpPr/>
          <p:nvPr userDrawn="1"/>
        </p:nvSpPr>
        <p:spPr>
          <a:xfrm>
            <a:off x="6197601" y="3987800"/>
            <a:ext cx="2540000" cy="2032000"/>
          </a:xfrm>
          <a:prstGeom prst="rect">
            <a:avLst/>
          </a:prstGeom>
          <a:noFill/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37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6324601" y="4089401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3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8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6324601" y="4486491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8940768" y="2463800"/>
            <a:ext cx="2560321" cy="1524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8949235" y="1915867"/>
            <a:ext cx="2540000" cy="537775"/>
            <a:chOff x="609600" y="1276350"/>
            <a:chExt cx="1905000" cy="403331"/>
          </a:xfrm>
        </p:grpSpPr>
        <p:sp>
          <p:nvSpPr>
            <p:cNvPr id="41" name="Rectangle 40"/>
            <p:cNvSpPr/>
            <p:nvPr userDrawn="1"/>
          </p:nvSpPr>
          <p:spPr>
            <a:xfrm>
              <a:off x="609600" y="1276350"/>
              <a:ext cx="1905000" cy="304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r>
                <a:rPr lang="en-US" sz="1865" b="1" dirty="0">
                  <a:solidFill>
                    <a:srgbClr val="FFFFFF"/>
                  </a:solidFill>
                </a:rPr>
                <a:t>Title Goes Here</a:t>
              </a:r>
            </a:p>
          </p:txBody>
        </p:sp>
        <p:sp>
          <p:nvSpPr>
            <p:cNvPr id="42" name="Isosceles Triangle 41"/>
            <p:cNvSpPr/>
            <p:nvPr userDrawn="1"/>
          </p:nvSpPr>
          <p:spPr>
            <a:xfrm rot="10800000">
              <a:off x="1447801" y="1581150"/>
              <a:ext cx="228600" cy="98531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4140"/>
              <a:endParaRPr lang="en-US" sz="2665">
                <a:solidFill>
                  <a:srgbClr val="FFFFFF"/>
                </a:solidFill>
              </a:endParaRPr>
            </a:p>
          </p:txBody>
        </p:sp>
      </p:grpSp>
      <p:sp>
        <p:nvSpPr>
          <p:cNvPr id="43" name="Rectangle 42"/>
          <p:cNvSpPr/>
          <p:nvPr userDrawn="1"/>
        </p:nvSpPr>
        <p:spPr>
          <a:xfrm>
            <a:off x="8949235" y="3987800"/>
            <a:ext cx="2540000" cy="2032000"/>
          </a:xfrm>
          <a:prstGeom prst="rect">
            <a:avLst/>
          </a:prstGeom>
          <a:noFill/>
          <a:ln w="9525">
            <a:solidFill>
              <a:schemeClr val="tx1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>
              <a:solidFill>
                <a:srgbClr val="FFFFFF"/>
              </a:solidFill>
            </a:endParaRPr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25" hasCustomPrompt="1"/>
          </p:nvPr>
        </p:nvSpPr>
        <p:spPr>
          <a:xfrm>
            <a:off x="9076235" y="4089401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4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26" hasCustomPrompt="1"/>
          </p:nvPr>
        </p:nvSpPr>
        <p:spPr>
          <a:xfrm>
            <a:off x="9076236" y="4486491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Round Same Side Corner Rectangle 45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8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832662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4" grpId="0" bldLvl="0" animBg="1"/>
      <p:bldP spid="15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ldLvl="0" animBg="1"/>
      <p:bldP spid="27" grpId="0" bldLvl="0" animBg="1"/>
      <p:bldP spid="28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ldLvl="0" animBg="1"/>
      <p:bldP spid="36" grpId="0" bldLvl="0" animBg="1"/>
      <p:bldP spid="37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ldLvl="0" animBg="1"/>
      <p:bldP spid="43" grpId="0" bldLvl="0" animBg="1"/>
      <p:bldP spid="44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/>
      <p:bldP spid="4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98601"/>
            <a:ext cx="6705600" cy="491011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705600" y="1498597"/>
            <a:ext cx="2641600" cy="24550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1865" b="1" dirty="0">
              <a:solidFill>
                <a:srgbClr val="FFFFFF"/>
              </a:solidFill>
            </a:endParaRPr>
          </a:p>
        </p:txBody>
      </p:sp>
      <p:sp>
        <p:nvSpPr>
          <p:cNvPr id="40" name="Rectangle 39"/>
          <p:cNvSpPr/>
          <p:nvPr userDrawn="1"/>
        </p:nvSpPr>
        <p:spPr>
          <a:xfrm>
            <a:off x="6705600" y="3953657"/>
            <a:ext cx="2641600" cy="2455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1865" b="1" dirty="0">
              <a:solidFill>
                <a:srgbClr val="FFFFFF"/>
              </a:solidFill>
            </a:endParaRPr>
          </a:p>
        </p:txBody>
      </p:sp>
      <p:sp>
        <p:nvSpPr>
          <p:cNvPr id="47" name="Picture Placeholder 7"/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9347201" y="1498600"/>
            <a:ext cx="2844800" cy="4910116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noFill/>
          </a:ln>
        </p:spPr>
        <p:txBody>
          <a:bodyPr tIns="0" bIns="182880" anchor="b"/>
          <a:lstStyle>
            <a:lvl1pPr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4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6883401" y="1803401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6883401" y="2200491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6883401" y="4251110"/>
            <a:ext cx="2286000" cy="39065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52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6883401" y="4648200"/>
            <a:ext cx="2286001" cy="143171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465" b="0" baseline="0">
                <a:solidFill>
                  <a:schemeClr val="bg1"/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algn="ctr"/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your Description here</a:t>
            </a: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Round Same Side Corner Rectangle 13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590905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1" grpId="0" bldLvl="0" animBg="1"/>
      <p:bldP spid="40" grpId="0" bldLvl="0" animBg="1"/>
      <p:bldP spid="47" grpId="0" bldLvl="0" animBg="1"/>
      <p:bldP spid="49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 rot="16200000" flipH="1">
            <a:off x="11731145" y="405792"/>
            <a:ext cx="384047" cy="537666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en-US" sz="2665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662443" y="482602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1374140"/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 defTabSz="1374140"/>
              <a:t>‹#›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01" y="482600"/>
            <a:ext cx="7518400" cy="47136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2800" y="951922"/>
            <a:ext cx="5486401" cy="26766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355728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616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848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96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734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564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574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37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4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4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7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312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2413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53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Relationship Id="rId8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1218565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微软雅黑" panose="020B0503020204020204" charset="-122"/>
          <a:ea typeface="+mj-ea"/>
          <a:cs typeface="+mj-cs"/>
        </a:defRPr>
      </a:lvl1pPr>
    </p:titleStyle>
    <p:bodyStyle>
      <a:lvl1pPr marL="228600" indent="-228600" algn="l" defTabSz="1218565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1pPr>
      <a:lvl2pPr marL="459105" indent="-230505" algn="l" defTabSz="1218565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2pPr>
      <a:lvl3pPr marL="687705" indent="-228600" algn="l" defTabSz="1218565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3pPr>
      <a:lvl4pPr marL="916305" indent="-228600" algn="l" defTabSz="1218565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4pPr>
      <a:lvl5pPr marL="1144905" indent="-228600" algn="l" defTabSz="1218565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0659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0" r:id="rId30"/>
    <p:sldLayoutId id="2147483701" r:id="rId31"/>
    <p:sldLayoutId id="2147483702" r:id="rId32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1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07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3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E8457-BC06-46E7-A022-50363425AE9C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BB394-6DAB-423B-BD9C-CDD39634F00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06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-38456"/>
            <a:ext cx="12188825" cy="6854297"/>
          </a:xfrm>
          <a:prstGeom prst="rect">
            <a:avLst/>
          </a:prstGeom>
          <a:solidFill>
            <a:srgbClr val="DFA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zh-CN" altLang="en-US" sz="2665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11545143" y="447597"/>
            <a:ext cx="507869" cy="366088"/>
          </a:xfrm>
        </p:spPr>
        <p:txBody>
          <a:bodyPr/>
          <a:lstStyle/>
          <a:p>
            <a:fld id="{C136B7D2-B98C-44FD-8D04-7EC62A564975}" type="slidenum">
              <a:rPr lang="en-US" smtClean="0">
                <a:solidFill>
                  <a:srgbClr val="262626">
                    <a:lumMod val="50000"/>
                    <a:lumOff val="50000"/>
                  </a:srgbClr>
                </a:solidFill>
              </a:rPr>
              <a:pPr/>
              <a:t>1</a:t>
            </a:fld>
            <a:endParaRPr lang="en-US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7" name="灯片编号占位符 1"/>
          <p:cNvSpPr txBox="1"/>
          <p:nvPr/>
        </p:nvSpPr>
        <p:spPr>
          <a:xfrm>
            <a:off x="5651687" y="451792"/>
            <a:ext cx="507869" cy="366088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1031240" rtl="0" eaLnBrk="1" latinLnBrk="0" hangingPunct="1">
              <a:defRPr sz="9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5620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31875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47495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63115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79370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4990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10610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26230" algn="l" defTabSz="1031240" rtl="0" eaLnBrk="1" latinLnBrk="0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136B7D2-B98C-44FD-8D04-7EC62A564975}" type="slidenum">
              <a:rPr lang="en-US" sz="1200">
                <a:solidFill>
                  <a:srgbClr val="262626">
                    <a:lumMod val="50000"/>
                    <a:lumOff val="50000"/>
                  </a:srgbClr>
                </a:solidFill>
              </a:rPr>
              <a:pPr/>
              <a:t>1</a:t>
            </a:fld>
            <a:endParaRPr lang="en-US" sz="1200" dirty="0">
              <a:solidFill>
                <a:srgbClr val="262626">
                  <a:lumMod val="50000"/>
                  <a:lumOff val="50000"/>
                </a:srgb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179994" y="470147"/>
            <a:ext cx="5662725" cy="583709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zh-CN" altLang="en-US" sz="2665">
              <a:solidFill>
                <a:srgbClr val="FFFFF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163" y="292072"/>
            <a:ext cx="6831667" cy="6565037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2927508" y="1427764"/>
            <a:ext cx="6094413" cy="36317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1374140">
              <a:lnSpc>
                <a:spcPts val="6930"/>
              </a:lnSpc>
            </a:pPr>
            <a:r>
              <a:rPr lang="en-US" altLang="zh-CN" sz="4265" b="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30</a:t>
            </a:r>
            <a:r>
              <a:rPr lang="en-US" altLang="zh-CN" sz="4265" b="1" dirty="0">
                <a:solidFill>
                  <a:srgbClr val="15AA96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4265" b="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套</a:t>
            </a:r>
          </a:p>
          <a:p>
            <a:pPr algn="ctr" defTabSz="1374140">
              <a:lnSpc>
                <a:spcPts val="6930"/>
              </a:lnSpc>
            </a:pPr>
            <a:r>
              <a:rPr lang="zh-CN" altLang="en-US" sz="4000" b="1" smtClean="0">
                <a:solidFill>
                  <a:srgbClr val="DFAB9D"/>
                </a:solidFill>
                <a:latin typeface="微软雅黑" panose="020B0503020204020204" charset="-122"/>
                <a:ea typeface="微软雅黑" panose="020B0503020204020204" charset="-122"/>
              </a:rPr>
              <a:t>淡雅总分关系</a:t>
            </a:r>
            <a:endParaRPr lang="en-US" altLang="zh-CN" sz="4000" b="1" smtClean="0">
              <a:solidFill>
                <a:srgbClr val="DFAB9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374140">
              <a:lnSpc>
                <a:spcPts val="6930"/>
              </a:lnSpc>
            </a:pPr>
            <a:r>
              <a:rPr lang="en-US" altLang="zh-CN" sz="5330" b="1" smtClean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5330" b="1" dirty="0">
                <a:solidFill>
                  <a:srgbClr val="262626"/>
                </a:solidFill>
                <a:latin typeface="微软雅黑" panose="020B0503020204020204" charset="-122"/>
                <a:ea typeface="微软雅黑" panose="020B0503020204020204" charset="-122"/>
              </a:rPr>
              <a:t>图表合集</a:t>
            </a:r>
            <a:endParaRPr lang="en-US" altLang="zh-CN" sz="5330" b="1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374140">
              <a:lnSpc>
                <a:spcPts val="6930"/>
              </a:lnSpc>
            </a:pPr>
            <a:endParaRPr lang="zh-CN" altLang="en-US" sz="3735" b="1" dirty="0">
              <a:solidFill>
                <a:srgbClr val="15AA9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221123" y="4498063"/>
            <a:ext cx="3603322" cy="457081"/>
          </a:xfrm>
          <a:prstGeom prst="roundRect">
            <a:avLst>
              <a:gd name="adj" fmla="val 50000"/>
            </a:avLst>
          </a:prstGeom>
          <a:solidFill>
            <a:srgbClr val="DFA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并列关系</a:t>
            </a:r>
            <a:r>
              <a:rPr lang="en-US" altLang="zh-CN" sz="2000" smtClea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000" smtClea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总分关系</a:t>
            </a:r>
            <a:r>
              <a:rPr lang="en-US" altLang="zh-CN" sz="2000" smtClea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2000" smtClea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循环关系</a:t>
            </a:r>
            <a:endParaRPr lang="zh-CN" altLang="en-US" sz="20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088230" y="4421882"/>
            <a:ext cx="3846252" cy="613674"/>
          </a:xfrm>
          <a:prstGeom prst="roundRect">
            <a:avLst>
              <a:gd name="adj" fmla="val 50000"/>
            </a:avLst>
          </a:prstGeom>
          <a:noFill/>
          <a:ln>
            <a:solidFill>
              <a:srgbClr val="DFAB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58" y="470147"/>
            <a:ext cx="2669493" cy="14012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557" y="1976346"/>
            <a:ext cx="2684713" cy="13775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557" y="3441694"/>
            <a:ext cx="2669494" cy="144776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999" y="4995080"/>
            <a:ext cx="2698271" cy="13026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21921" y="470147"/>
            <a:ext cx="2830902" cy="1400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1920" y="1951783"/>
            <a:ext cx="2830903" cy="140212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21920" y="3441694"/>
            <a:ext cx="2830903" cy="1447766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32576" y="4977245"/>
            <a:ext cx="2820247" cy="132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73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547360" y="4671980"/>
            <a:ext cx="1097280" cy="1097280"/>
            <a:chOff x="8183793" y="3059188"/>
            <a:chExt cx="1097280" cy="1097280"/>
          </a:xfrm>
        </p:grpSpPr>
        <p:sp>
          <p:nvSpPr>
            <p:cNvPr id="3" name="Freeform 33"/>
            <p:cNvSpPr/>
            <p:nvPr/>
          </p:nvSpPr>
          <p:spPr bwMode="auto">
            <a:xfrm>
              <a:off x="8183793" y="3059188"/>
              <a:ext cx="1097280" cy="109728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" name="Freeform 99"/>
            <p:cNvSpPr>
              <a:spLocks noEditPoints="1"/>
            </p:cNvSpPr>
            <p:nvPr/>
          </p:nvSpPr>
          <p:spPr bwMode="auto">
            <a:xfrm>
              <a:off x="8370996" y="3246391"/>
              <a:ext cx="721746" cy="722874"/>
            </a:xfrm>
            <a:custGeom>
              <a:avLst/>
              <a:gdLst>
                <a:gd name="T0" fmla="*/ 0 w 714"/>
                <a:gd name="T1" fmla="*/ 357 h 715"/>
                <a:gd name="T2" fmla="*/ 714 w 714"/>
                <a:gd name="T3" fmla="*/ 357 h 715"/>
                <a:gd name="T4" fmla="*/ 357 w 714"/>
                <a:gd name="T5" fmla="*/ 14 h 715"/>
                <a:gd name="T6" fmla="*/ 357 w 714"/>
                <a:gd name="T7" fmla="*/ 701 h 715"/>
                <a:gd name="T8" fmla="*/ 357 w 714"/>
                <a:gd name="T9" fmla="*/ 14 h 715"/>
                <a:gd name="T10" fmla="*/ 272 w 714"/>
                <a:gd name="T11" fmla="*/ 358 h 715"/>
                <a:gd name="T12" fmla="*/ 442 w 714"/>
                <a:gd name="T13" fmla="*/ 358 h 715"/>
                <a:gd name="T14" fmla="*/ 357 w 714"/>
                <a:gd name="T15" fmla="*/ 287 h 715"/>
                <a:gd name="T16" fmla="*/ 357 w 714"/>
                <a:gd name="T17" fmla="*/ 428 h 715"/>
                <a:gd name="T18" fmla="*/ 357 w 714"/>
                <a:gd name="T19" fmla="*/ 287 h 715"/>
                <a:gd name="T20" fmla="*/ 364 w 714"/>
                <a:gd name="T21" fmla="*/ 7 h 715"/>
                <a:gd name="T22" fmla="*/ 350 w 714"/>
                <a:gd name="T23" fmla="*/ 7 h 715"/>
                <a:gd name="T24" fmla="*/ 357 w 714"/>
                <a:gd name="T25" fmla="*/ 111 h 715"/>
                <a:gd name="T26" fmla="*/ 364 w 714"/>
                <a:gd name="T27" fmla="*/ 708 h 715"/>
                <a:gd name="T28" fmla="*/ 357 w 714"/>
                <a:gd name="T29" fmla="*/ 604 h 715"/>
                <a:gd name="T30" fmla="*/ 350 w 714"/>
                <a:gd name="T31" fmla="*/ 708 h 715"/>
                <a:gd name="T32" fmla="*/ 364 w 714"/>
                <a:gd name="T33" fmla="*/ 708 h 715"/>
                <a:gd name="T34" fmla="*/ 707 w 714"/>
                <a:gd name="T35" fmla="*/ 351 h 715"/>
                <a:gd name="T36" fmla="*/ 603 w 714"/>
                <a:gd name="T37" fmla="*/ 358 h 715"/>
                <a:gd name="T38" fmla="*/ 707 w 714"/>
                <a:gd name="T39" fmla="*/ 365 h 715"/>
                <a:gd name="T40" fmla="*/ 111 w 714"/>
                <a:gd name="T41" fmla="*/ 358 h 715"/>
                <a:gd name="T42" fmla="*/ 7 w 714"/>
                <a:gd name="T43" fmla="*/ 351 h 715"/>
                <a:gd name="T44" fmla="*/ 7 w 714"/>
                <a:gd name="T45" fmla="*/ 365 h 715"/>
                <a:gd name="T46" fmla="*/ 111 w 714"/>
                <a:gd name="T47" fmla="*/ 358 h 715"/>
                <a:gd name="T48" fmla="*/ 364 w 714"/>
                <a:gd name="T49" fmla="*/ 249 h 715"/>
                <a:gd name="T50" fmla="*/ 350 w 714"/>
                <a:gd name="T51" fmla="*/ 249 h 715"/>
                <a:gd name="T52" fmla="*/ 357 w 714"/>
                <a:gd name="T53" fmla="*/ 286 h 715"/>
                <a:gd name="T54" fmla="*/ 364 w 714"/>
                <a:gd name="T55" fmla="*/ 466 h 715"/>
                <a:gd name="T56" fmla="*/ 357 w 714"/>
                <a:gd name="T57" fmla="*/ 429 h 715"/>
                <a:gd name="T58" fmla="*/ 350 w 714"/>
                <a:gd name="T59" fmla="*/ 466 h 715"/>
                <a:gd name="T60" fmla="*/ 364 w 714"/>
                <a:gd name="T61" fmla="*/ 466 h 715"/>
                <a:gd name="T62" fmla="*/ 466 w 714"/>
                <a:gd name="T63" fmla="*/ 351 h 715"/>
                <a:gd name="T64" fmla="*/ 429 w 714"/>
                <a:gd name="T65" fmla="*/ 358 h 715"/>
                <a:gd name="T66" fmla="*/ 466 w 714"/>
                <a:gd name="T67" fmla="*/ 365 h 715"/>
                <a:gd name="T68" fmla="*/ 286 w 714"/>
                <a:gd name="T69" fmla="*/ 358 h 715"/>
                <a:gd name="T70" fmla="*/ 249 w 714"/>
                <a:gd name="T71" fmla="*/ 351 h 715"/>
                <a:gd name="T72" fmla="*/ 249 w 714"/>
                <a:gd name="T73" fmla="*/ 365 h 715"/>
                <a:gd name="T74" fmla="*/ 286 w 714"/>
                <a:gd name="T75" fmla="*/ 358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14" h="715">
                  <a:moveTo>
                    <a:pt x="357" y="715"/>
                  </a:moveTo>
                  <a:cubicBezTo>
                    <a:pt x="160" y="715"/>
                    <a:pt x="0" y="554"/>
                    <a:pt x="0" y="357"/>
                  </a:cubicBezTo>
                  <a:cubicBezTo>
                    <a:pt x="0" y="161"/>
                    <a:pt x="160" y="0"/>
                    <a:pt x="357" y="0"/>
                  </a:cubicBezTo>
                  <a:cubicBezTo>
                    <a:pt x="554" y="0"/>
                    <a:pt x="714" y="161"/>
                    <a:pt x="714" y="357"/>
                  </a:cubicBezTo>
                  <a:cubicBezTo>
                    <a:pt x="714" y="554"/>
                    <a:pt x="554" y="715"/>
                    <a:pt x="357" y="715"/>
                  </a:cubicBezTo>
                  <a:close/>
                  <a:moveTo>
                    <a:pt x="357" y="14"/>
                  </a:moveTo>
                  <a:cubicBezTo>
                    <a:pt x="168" y="14"/>
                    <a:pt x="14" y="168"/>
                    <a:pt x="14" y="357"/>
                  </a:cubicBezTo>
                  <a:cubicBezTo>
                    <a:pt x="14" y="547"/>
                    <a:pt x="168" y="701"/>
                    <a:pt x="357" y="701"/>
                  </a:cubicBezTo>
                  <a:cubicBezTo>
                    <a:pt x="546" y="701"/>
                    <a:pt x="700" y="547"/>
                    <a:pt x="700" y="357"/>
                  </a:cubicBezTo>
                  <a:cubicBezTo>
                    <a:pt x="700" y="168"/>
                    <a:pt x="546" y="14"/>
                    <a:pt x="357" y="14"/>
                  </a:cubicBezTo>
                  <a:close/>
                  <a:moveTo>
                    <a:pt x="357" y="442"/>
                  </a:moveTo>
                  <a:cubicBezTo>
                    <a:pt x="310" y="442"/>
                    <a:pt x="272" y="404"/>
                    <a:pt x="272" y="358"/>
                  </a:cubicBezTo>
                  <a:cubicBezTo>
                    <a:pt x="272" y="311"/>
                    <a:pt x="310" y="273"/>
                    <a:pt x="357" y="273"/>
                  </a:cubicBezTo>
                  <a:cubicBezTo>
                    <a:pt x="404" y="273"/>
                    <a:pt x="442" y="311"/>
                    <a:pt x="442" y="358"/>
                  </a:cubicBezTo>
                  <a:cubicBezTo>
                    <a:pt x="442" y="404"/>
                    <a:pt x="404" y="442"/>
                    <a:pt x="357" y="442"/>
                  </a:cubicBezTo>
                  <a:close/>
                  <a:moveTo>
                    <a:pt x="357" y="287"/>
                  </a:moveTo>
                  <a:cubicBezTo>
                    <a:pt x="318" y="287"/>
                    <a:pt x="286" y="318"/>
                    <a:pt x="286" y="358"/>
                  </a:cubicBezTo>
                  <a:cubicBezTo>
                    <a:pt x="286" y="397"/>
                    <a:pt x="318" y="428"/>
                    <a:pt x="357" y="428"/>
                  </a:cubicBezTo>
                  <a:cubicBezTo>
                    <a:pt x="396" y="428"/>
                    <a:pt x="428" y="397"/>
                    <a:pt x="428" y="358"/>
                  </a:cubicBezTo>
                  <a:cubicBezTo>
                    <a:pt x="428" y="318"/>
                    <a:pt x="396" y="287"/>
                    <a:pt x="357" y="287"/>
                  </a:cubicBezTo>
                  <a:close/>
                  <a:moveTo>
                    <a:pt x="364" y="104"/>
                  </a:moveTo>
                  <a:cubicBezTo>
                    <a:pt x="364" y="7"/>
                    <a:pt x="364" y="7"/>
                    <a:pt x="364" y="7"/>
                  </a:cubicBezTo>
                  <a:cubicBezTo>
                    <a:pt x="364" y="4"/>
                    <a:pt x="361" y="0"/>
                    <a:pt x="357" y="0"/>
                  </a:cubicBezTo>
                  <a:cubicBezTo>
                    <a:pt x="353" y="0"/>
                    <a:pt x="350" y="4"/>
                    <a:pt x="350" y="7"/>
                  </a:cubicBezTo>
                  <a:cubicBezTo>
                    <a:pt x="350" y="104"/>
                    <a:pt x="350" y="104"/>
                    <a:pt x="350" y="104"/>
                  </a:cubicBezTo>
                  <a:cubicBezTo>
                    <a:pt x="350" y="108"/>
                    <a:pt x="353" y="111"/>
                    <a:pt x="357" y="111"/>
                  </a:cubicBezTo>
                  <a:cubicBezTo>
                    <a:pt x="361" y="111"/>
                    <a:pt x="364" y="108"/>
                    <a:pt x="364" y="104"/>
                  </a:cubicBezTo>
                  <a:close/>
                  <a:moveTo>
                    <a:pt x="364" y="708"/>
                  </a:moveTo>
                  <a:cubicBezTo>
                    <a:pt x="364" y="611"/>
                    <a:pt x="364" y="611"/>
                    <a:pt x="364" y="611"/>
                  </a:cubicBezTo>
                  <a:cubicBezTo>
                    <a:pt x="364" y="607"/>
                    <a:pt x="361" y="604"/>
                    <a:pt x="357" y="604"/>
                  </a:cubicBezTo>
                  <a:cubicBezTo>
                    <a:pt x="353" y="604"/>
                    <a:pt x="350" y="607"/>
                    <a:pt x="350" y="611"/>
                  </a:cubicBezTo>
                  <a:cubicBezTo>
                    <a:pt x="350" y="708"/>
                    <a:pt x="350" y="708"/>
                    <a:pt x="350" y="708"/>
                  </a:cubicBezTo>
                  <a:cubicBezTo>
                    <a:pt x="350" y="711"/>
                    <a:pt x="353" y="715"/>
                    <a:pt x="357" y="715"/>
                  </a:cubicBezTo>
                  <a:cubicBezTo>
                    <a:pt x="361" y="715"/>
                    <a:pt x="364" y="711"/>
                    <a:pt x="364" y="708"/>
                  </a:cubicBezTo>
                  <a:close/>
                  <a:moveTo>
                    <a:pt x="714" y="358"/>
                  </a:moveTo>
                  <a:cubicBezTo>
                    <a:pt x="714" y="354"/>
                    <a:pt x="711" y="351"/>
                    <a:pt x="707" y="351"/>
                  </a:cubicBezTo>
                  <a:cubicBezTo>
                    <a:pt x="610" y="351"/>
                    <a:pt x="610" y="351"/>
                    <a:pt x="610" y="351"/>
                  </a:cubicBezTo>
                  <a:cubicBezTo>
                    <a:pt x="606" y="351"/>
                    <a:pt x="603" y="354"/>
                    <a:pt x="603" y="358"/>
                  </a:cubicBezTo>
                  <a:cubicBezTo>
                    <a:pt x="603" y="361"/>
                    <a:pt x="606" y="365"/>
                    <a:pt x="610" y="365"/>
                  </a:cubicBezTo>
                  <a:cubicBezTo>
                    <a:pt x="707" y="365"/>
                    <a:pt x="707" y="365"/>
                    <a:pt x="707" y="365"/>
                  </a:cubicBezTo>
                  <a:cubicBezTo>
                    <a:pt x="711" y="365"/>
                    <a:pt x="714" y="361"/>
                    <a:pt x="714" y="358"/>
                  </a:cubicBezTo>
                  <a:close/>
                  <a:moveTo>
                    <a:pt x="111" y="358"/>
                  </a:moveTo>
                  <a:cubicBezTo>
                    <a:pt x="111" y="354"/>
                    <a:pt x="108" y="351"/>
                    <a:pt x="104" y="351"/>
                  </a:cubicBezTo>
                  <a:cubicBezTo>
                    <a:pt x="7" y="351"/>
                    <a:pt x="7" y="351"/>
                    <a:pt x="7" y="351"/>
                  </a:cubicBezTo>
                  <a:cubicBezTo>
                    <a:pt x="3" y="351"/>
                    <a:pt x="0" y="354"/>
                    <a:pt x="0" y="358"/>
                  </a:cubicBezTo>
                  <a:cubicBezTo>
                    <a:pt x="0" y="361"/>
                    <a:pt x="3" y="365"/>
                    <a:pt x="7" y="365"/>
                  </a:cubicBezTo>
                  <a:cubicBezTo>
                    <a:pt x="104" y="365"/>
                    <a:pt x="104" y="365"/>
                    <a:pt x="104" y="365"/>
                  </a:cubicBezTo>
                  <a:cubicBezTo>
                    <a:pt x="108" y="365"/>
                    <a:pt x="111" y="361"/>
                    <a:pt x="111" y="358"/>
                  </a:cubicBezTo>
                  <a:close/>
                  <a:moveTo>
                    <a:pt x="364" y="279"/>
                  </a:moveTo>
                  <a:cubicBezTo>
                    <a:pt x="364" y="249"/>
                    <a:pt x="364" y="249"/>
                    <a:pt x="364" y="249"/>
                  </a:cubicBezTo>
                  <a:cubicBezTo>
                    <a:pt x="364" y="245"/>
                    <a:pt x="361" y="242"/>
                    <a:pt x="357" y="242"/>
                  </a:cubicBezTo>
                  <a:cubicBezTo>
                    <a:pt x="353" y="242"/>
                    <a:pt x="350" y="245"/>
                    <a:pt x="350" y="249"/>
                  </a:cubicBezTo>
                  <a:cubicBezTo>
                    <a:pt x="350" y="279"/>
                    <a:pt x="350" y="279"/>
                    <a:pt x="350" y="279"/>
                  </a:cubicBezTo>
                  <a:cubicBezTo>
                    <a:pt x="350" y="283"/>
                    <a:pt x="353" y="286"/>
                    <a:pt x="357" y="286"/>
                  </a:cubicBezTo>
                  <a:cubicBezTo>
                    <a:pt x="361" y="286"/>
                    <a:pt x="364" y="283"/>
                    <a:pt x="364" y="279"/>
                  </a:cubicBezTo>
                  <a:close/>
                  <a:moveTo>
                    <a:pt x="364" y="466"/>
                  </a:moveTo>
                  <a:cubicBezTo>
                    <a:pt x="364" y="436"/>
                    <a:pt x="364" y="436"/>
                    <a:pt x="364" y="436"/>
                  </a:cubicBezTo>
                  <a:cubicBezTo>
                    <a:pt x="364" y="432"/>
                    <a:pt x="361" y="429"/>
                    <a:pt x="357" y="429"/>
                  </a:cubicBezTo>
                  <a:cubicBezTo>
                    <a:pt x="353" y="429"/>
                    <a:pt x="350" y="432"/>
                    <a:pt x="350" y="436"/>
                  </a:cubicBezTo>
                  <a:cubicBezTo>
                    <a:pt x="350" y="466"/>
                    <a:pt x="350" y="466"/>
                    <a:pt x="350" y="466"/>
                  </a:cubicBezTo>
                  <a:cubicBezTo>
                    <a:pt x="350" y="470"/>
                    <a:pt x="353" y="473"/>
                    <a:pt x="357" y="473"/>
                  </a:cubicBezTo>
                  <a:cubicBezTo>
                    <a:pt x="361" y="473"/>
                    <a:pt x="364" y="470"/>
                    <a:pt x="364" y="466"/>
                  </a:cubicBezTo>
                  <a:close/>
                  <a:moveTo>
                    <a:pt x="473" y="358"/>
                  </a:moveTo>
                  <a:cubicBezTo>
                    <a:pt x="473" y="354"/>
                    <a:pt x="470" y="351"/>
                    <a:pt x="466" y="351"/>
                  </a:cubicBezTo>
                  <a:cubicBezTo>
                    <a:pt x="436" y="351"/>
                    <a:pt x="436" y="351"/>
                    <a:pt x="436" y="351"/>
                  </a:cubicBezTo>
                  <a:cubicBezTo>
                    <a:pt x="432" y="351"/>
                    <a:pt x="429" y="354"/>
                    <a:pt x="429" y="358"/>
                  </a:cubicBezTo>
                  <a:cubicBezTo>
                    <a:pt x="429" y="361"/>
                    <a:pt x="432" y="365"/>
                    <a:pt x="436" y="365"/>
                  </a:cubicBezTo>
                  <a:cubicBezTo>
                    <a:pt x="466" y="365"/>
                    <a:pt x="466" y="365"/>
                    <a:pt x="466" y="365"/>
                  </a:cubicBezTo>
                  <a:cubicBezTo>
                    <a:pt x="470" y="365"/>
                    <a:pt x="473" y="361"/>
                    <a:pt x="473" y="358"/>
                  </a:cubicBezTo>
                  <a:close/>
                  <a:moveTo>
                    <a:pt x="286" y="358"/>
                  </a:moveTo>
                  <a:cubicBezTo>
                    <a:pt x="286" y="354"/>
                    <a:pt x="282" y="351"/>
                    <a:pt x="279" y="351"/>
                  </a:cubicBezTo>
                  <a:cubicBezTo>
                    <a:pt x="249" y="351"/>
                    <a:pt x="249" y="351"/>
                    <a:pt x="249" y="351"/>
                  </a:cubicBezTo>
                  <a:cubicBezTo>
                    <a:pt x="245" y="351"/>
                    <a:pt x="242" y="354"/>
                    <a:pt x="242" y="358"/>
                  </a:cubicBezTo>
                  <a:cubicBezTo>
                    <a:pt x="242" y="361"/>
                    <a:pt x="245" y="365"/>
                    <a:pt x="249" y="365"/>
                  </a:cubicBezTo>
                  <a:cubicBezTo>
                    <a:pt x="279" y="365"/>
                    <a:pt x="279" y="365"/>
                    <a:pt x="279" y="365"/>
                  </a:cubicBezTo>
                  <a:cubicBezTo>
                    <a:pt x="282" y="365"/>
                    <a:pt x="286" y="361"/>
                    <a:pt x="286" y="358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007687" y="3208156"/>
            <a:ext cx="1097280" cy="1097280"/>
            <a:chOff x="3012819" y="3059188"/>
            <a:chExt cx="1097280" cy="1097280"/>
          </a:xfrm>
        </p:grpSpPr>
        <p:sp>
          <p:nvSpPr>
            <p:cNvPr id="5" name="Oval 20"/>
            <p:cNvSpPr>
              <a:spLocks noChangeArrowheads="1"/>
            </p:cNvSpPr>
            <p:nvPr/>
          </p:nvSpPr>
          <p:spPr bwMode="auto">
            <a:xfrm>
              <a:off x="3012819" y="3059188"/>
              <a:ext cx="1097280" cy="10972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" name="Freeform 106"/>
            <p:cNvSpPr>
              <a:spLocks noEditPoints="1"/>
            </p:cNvSpPr>
            <p:nvPr/>
          </p:nvSpPr>
          <p:spPr bwMode="auto">
            <a:xfrm>
              <a:off x="3306734" y="3274725"/>
              <a:ext cx="508299" cy="666206"/>
            </a:xfrm>
            <a:custGeom>
              <a:avLst/>
              <a:gdLst>
                <a:gd name="T0" fmla="*/ 451 w 493"/>
                <a:gd name="T1" fmla="*/ 579 h 646"/>
                <a:gd name="T2" fmla="*/ 285 w 493"/>
                <a:gd name="T3" fmla="*/ 321 h 646"/>
                <a:gd name="T4" fmla="*/ 419 w 493"/>
                <a:gd name="T5" fmla="*/ 174 h 646"/>
                <a:gd name="T6" fmla="*/ 424 w 493"/>
                <a:gd name="T7" fmla="*/ 165 h 646"/>
                <a:gd name="T8" fmla="*/ 460 w 493"/>
                <a:gd name="T9" fmla="*/ 67 h 646"/>
                <a:gd name="T10" fmla="*/ 460 w 493"/>
                <a:gd name="T11" fmla="*/ 0 h 646"/>
                <a:gd name="T12" fmla="*/ 0 w 493"/>
                <a:gd name="T13" fmla="*/ 33 h 646"/>
                <a:gd name="T14" fmla="*/ 44 w 493"/>
                <a:gd name="T15" fmla="*/ 67 h 646"/>
                <a:gd name="T16" fmla="*/ 73 w 493"/>
                <a:gd name="T17" fmla="*/ 166 h 646"/>
                <a:gd name="T18" fmla="*/ 211 w 493"/>
                <a:gd name="T19" fmla="*/ 317 h 646"/>
                <a:gd name="T20" fmla="*/ 211 w 493"/>
                <a:gd name="T21" fmla="*/ 332 h 646"/>
                <a:gd name="T22" fmla="*/ 34 w 493"/>
                <a:gd name="T23" fmla="*/ 579 h 646"/>
                <a:gd name="T24" fmla="*/ 34 w 493"/>
                <a:gd name="T25" fmla="*/ 646 h 646"/>
                <a:gd name="T26" fmla="*/ 493 w 493"/>
                <a:gd name="T27" fmla="*/ 612 h 646"/>
                <a:gd name="T28" fmla="*/ 404 w 493"/>
                <a:gd name="T29" fmla="*/ 479 h 646"/>
                <a:gd name="T30" fmla="*/ 285 w 493"/>
                <a:gd name="T31" fmla="*/ 348 h 646"/>
                <a:gd name="T32" fmla="*/ 14 w 493"/>
                <a:gd name="T33" fmla="*/ 33 h 646"/>
                <a:gd name="T34" fmla="*/ 460 w 493"/>
                <a:gd name="T35" fmla="*/ 14 h 646"/>
                <a:gd name="T36" fmla="*/ 460 w 493"/>
                <a:gd name="T37" fmla="*/ 53 h 646"/>
                <a:gd name="T38" fmla="*/ 14 w 493"/>
                <a:gd name="T39" fmla="*/ 33 h 646"/>
                <a:gd name="T40" fmla="*/ 412 w 493"/>
                <a:gd name="T41" fmla="*/ 156 h 646"/>
                <a:gd name="T42" fmla="*/ 85 w 493"/>
                <a:gd name="T43" fmla="*/ 156 h 646"/>
                <a:gd name="T44" fmla="*/ 439 w 493"/>
                <a:gd name="T45" fmla="*/ 67 h 646"/>
                <a:gd name="T46" fmla="*/ 211 w 493"/>
                <a:gd name="T47" fmla="*/ 490 h 646"/>
                <a:gd name="T48" fmla="*/ 211 w 493"/>
                <a:gd name="T49" fmla="*/ 348 h 646"/>
                <a:gd name="T50" fmla="*/ 156 w 493"/>
                <a:gd name="T51" fmla="*/ 509 h 646"/>
                <a:gd name="T52" fmla="*/ 219 w 493"/>
                <a:gd name="T53" fmla="*/ 503 h 646"/>
                <a:gd name="T54" fmla="*/ 225 w 493"/>
                <a:gd name="T55" fmla="*/ 336 h 646"/>
                <a:gd name="T56" fmla="*/ 225 w 493"/>
                <a:gd name="T57" fmla="*/ 313 h 646"/>
                <a:gd name="T58" fmla="*/ 94 w 493"/>
                <a:gd name="T59" fmla="*/ 175 h 646"/>
                <a:gd name="T60" fmla="*/ 259 w 493"/>
                <a:gd name="T61" fmla="*/ 169 h 646"/>
                <a:gd name="T62" fmla="*/ 274 w 493"/>
                <a:gd name="T63" fmla="*/ 307 h 646"/>
                <a:gd name="T64" fmla="*/ 271 w 493"/>
                <a:gd name="T65" fmla="*/ 321 h 646"/>
                <a:gd name="T66" fmla="*/ 271 w 493"/>
                <a:gd name="T67" fmla="*/ 483 h 646"/>
                <a:gd name="T68" fmla="*/ 278 w 493"/>
                <a:gd name="T69" fmla="*/ 493 h 646"/>
                <a:gd name="T70" fmla="*/ 437 w 493"/>
                <a:gd name="T71" fmla="*/ 579 h 646"/>
                <a:gd name="T72" fmla="*/ 84 w 493"/>
                <a:gd name="T73" fmla="*/ 495 h 646"/>
                <a:gd name="T74" fmla="*/ 34 w 493"/>
                <a:gd name="T75" fmla="*/ 632 h 646"/>
                <a:gd name="T76" fmla="*/ 34 w 493"/>
                <a:gd name="T77" fmla="*/ 593 h 646"/>
                <a:gd name="T78" fmla="*/ 479 w 493"/>
                <a:gd name="T79" fmla="*/ 61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93" h="646">
                  <a:moveTo>
                    <a:pt x="460" y="579"/>
                  </a:moveTo>
                  <a:cubicBezTo>
                    <a:pt x="451" y="579"/>
                    <a:pt x="451" y="579"/>
                    <a:pt x="451" y="579"/>
                  </a:cubicBezTo>
                  <a:cubicBezTo>
                    <a:pt x="435" y="462"/>
                    <a:pt x="357" y="372"/>
                    <a:pt x="285" y="332"/>
                  </a:cubicBezTo>
                  <a:cubicBezTo>
                    <a:pt x="285" y="321"/>
                    <a:pt x="285" y="321"/>
                    <a:pt x="285" y="321"/>
                  </a:cubicBezTo>
                  <a:cubicBezTo>
                    <a:pt x="285" y="317"/>
                    <a:pt x="285" y="317"/>
                    <a:pt x="285" y="317"/>
                  </a:cubicBezTo>
                  <a:cubicBezTo>
                    <a:pt x="334" y="291"/>
                    <a:pt x="385" y="241"/>
                    <a:pt x="419" y="174"/>
                  </a:cubicBezTo>
                  <a:cubicBezTo>
                    <a:pt x="421" y="174"/>
                    <a:pt x="422" y="173"/>
                    <a:pt x="423" y="172"/>
                  </a:cubicBezTo>
                  <a:cubicBezTo>
                    <a:pt x="424" y="170"/>
                    <a:pt x="424" y="167"/>
                    <a:pt x="424" y="165"/>
                  </a:cubicBezTo>
                  <a:cubicBezTo>
                    <a:pt x="438" y="135"/>
                    <a:pt x="448" y="102"/>
                    <a:pt x="453" y="67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78" y="67"/>
                    <a:pt x="493" y="52"/>
                    <a:pt x="493" y="33"/>
                  </a:cubicBezTo>
                  <a:cubicBezTo>
                    <a:pt x="493" y="15"/>
                    <a:pt x="478" y="0"/>
                    <a:pt x="46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8" y="100"/>
                    <a:pt x="58" y="130"/>
                    <a:pt x="70" y="158"/>
                  </a:cubicBezTo>
                  <a:cubicBezTo>
                    <a:pt x="69" y="161"/>
                    <a:pt x="70" y="165"/>
                    <a:pt x="73" y="166"/>
                  </a:cubicBezTo>
                  <a:cubicBezTo>
                    <a:pt x="73" y="166"/>
                    <a:pt x="74" y="167"/>
                    <a:pt x="74" y="167"/>
                  </a:cubicBezTo>
                  <a:cubicBezTo>
                    <a:pt x="107" y="237"/>
                    <a:pt x="160" y="290"/>
                    <a:pt x="211" y="317"/>
                  </a:cubicBezTo>
                  <a:cubicBezTo>
                    <a:pt x="211" y="330"/>
                    <a:pt x="211" y="330"/>
                    <a:pt x="211" y="330"/>
                  </a:cubicBezTo>
                  <a:cubicBezTo>
                    <a:pt x="211" y="332"/>
                    <a:pt x="211" y="332"/>
                    <a:pt x="211" y="332"/>
                  </a:cubicBezTo>
                  <a:cubicBezTo>
                    <a:pt x="140" y="371"/>
                    <a:pt x="62" y="462"/>
                    <a:pt x="44" y="579"/>
                  </a:cubicBezTo>
                  <a:cubicBezTo>
                    <a:pt x="34" y="579"/>
                    <a:pt x="34" y="579"/>
                    <a:pt x="34" y="579"/>
                  </a:cubicBezTo>
                  <a:cubicBezTo>
                    <a:pt x="15" y="579"/>
                    <a:pt x="0" y="594"/>
                    <a:pt x="0" y="612"/>
                  </a:cubicBezTo>
                  <a:cubicBezTo>
                    <a:pt x="0" y="631"/>
                    <a:pt x="15" y="646"/>
                    <a:pt x="34" y="646"/>
                  </a:cubicBezTo>
                  <a:cubicBezTo>
                    <a:pt x="460" y="646"/>
                    <a:pt x="460" y="646"/>
                    <a:pt x="460" y="646"/>
                  </a:cubicBezTo>
                  <a:cubicBezTo>
                    <a:pt x="478" y="646"/>
                    <a:pt x="493" y="631"/>
                    <a:pt x="493" y="612"/>
                  </a:cubicBezTo>
                  <a:cubicBezTo>
                    <a:pt x="493" y="594"/>
                    <a:pt x="478" y="579"/>
                    <a:pt x="460" y="579"/>
                  </a:cubicBezTo>
                  <a:close/>
                  <a:moveTo>
                    <a:pt x="404" y="479"/>
                  </a:moveTo>
                  <a:cubicBezTo>
                    <a:pt x="371" y="466"/>
                    <a:pt x="329" y="470"/>
                    <a:pt x="285" y="478"/>
                  </a:cubicBezTo>
                  <a:cubicBezTo>
                    <a:pt x="285" y="348"/>
                    <a:pt x="285" y="348"/>
                    <a:pt x="285" y="348"/>
                  </a:cubicBezTo>
                  <a:cubicBezTo>
                    <a:pt x="328" y="374"/>
                    <a:pt x="373" y="420"/>
                    <a:pt x="404" y="479"/>
                  </a:cubicBezTo>
                  <a:close/>
                  <a:moveTo>
                    <a:pt x="14" y="33"/>
                  </a:moveTo>
                  <a:cubicBezTo>
                    <a:pt x="14" y="23"/>
                    <a:pt x="23" y="14"/>
                    <a:pt x="34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71" y="14"/>
                    <a:pt x="479" y="23"/>
                    <a:pt x="479" y="33"/>
                  </a:cubicBezTo>
                  <a:cubicBezTo>
                    <a:pt x="479" y="44"/>
                    <a:pt x="471" y="53"/>
                    <a:pt x="460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23" y="53"/>
                    <a:pt x="14" y="44"/>
                    <a:pt x="14" y="33"/>
                  </a:cubicBezTo>
                  <a:close/>
                  <a:moveTo>
                    <a:pt x="439" y="67"/>
                  </a:moveTo>
                  <a:cubicBezTo>
                    <a:pt x="434" y="99"/>
                    <a:pt x="425" y="129"/>
                    <a:pt x="412" y="156"/>
                  </a:cubicBezTo>
                  <a:cubicBezTo>
                    <a:pt x="372" y="134"/>
                    <a:pt x="315" y="145"/>
                    <a:pt x="256" y="156"/>
                  </a:cubicBezTo>
                  <a:cubicBezTo>
                    <a:pt x="196" y="167"/>
                    <a:pt x="134" y="178"/>
                    <a:pt x="85" y="156"/>
                  </a:cubicBezTo>
                  <a:cubicBezTo>
                    <a:pt x="72" y="129"/>
                    <a:pt x="63" y="99"/>
                    <a:pt x="58" y="67"/>
                  </a:cubicBezTo>
                  <a:lnTo>
                    <a:pt x="439" y="67"/>
                  </a:lnTo>
                  <a:close/>
                  <a:moveTo>
                    <a:pt x="211" y="348"/>
                  </a:moveTo>
                  <a:cubicBezTo>
                    <a:pt x="211" y="490"/>
                    <a:pt x="211" y="490"/>
                    <a:pt x="211" y="490"/>
                  </a:cubicBezTo>
                  <a:cubicBezTo>
                    <a:pt x="171" y="496"/>
                    <a:pt x="127" y="499"/>
                    <a:pt x="90" y="483"/>
                  </a:cubicBezTo>
                  <a:cubicBezTo>
                    <a:pt x="121" y="422"/>
                    <a:pt x="168" y="374"/>
                    <a:pt x="211" y="348"/>
                  </a:cubicBezTo>
                  <a:close/>
                  <a:moveTo>
                    <a:pt x="84" y="495"/>
                  </a:moveTo>
                  <a:cubicBezTo>
                    <a:pt x="107" y="505"/>
                    <a:pt x="131" y="509"/>
                    <a:pt x="156" y="509"/>
                  </a:cubicBezTo>
                  <a:cubicBezTo>
                    <a:pt x="178" y="509"/>
                    <a:pt x="199" y="506"/>
                    <a:pt x="219" y="503"/>
                  </a:cubicBezTo>
                  <a:cubicBezTo>
                    <a:pt x="219" y="503"/>
                    <a:pt x="219" y="503"/>
                    <a:pt x="219" y="503"/>
                  </a:cubicBezTo>
                  <a:cubicBezTo>
                    <a:pt x="222" y="503"/>
                    <a:pt x="225" y="500"/>
                    <a:pt x="225" y="496"/>
                  </a:cubicBezTo>
                  <a:cubicBezTo>
                    <a:pt x="225" y="336"/>
                    <a:pt x="225" y="336"/>
                    <a:pt x="225" y="336"/>
                  </a:cubicBezTo>
                  <a:cubicBezTo>
                    <a:pt x="225" y="330"/>
                    <a:pt x="225" y="330"/>
                    <a:pt x="225" y="330"/>
                  </a:cubicBezTo>
                  <a:cubicBezTo>
                    <a:pt x="225" y="313"/>
                    <a:pt x="225" y="313"/>
                    <a:pt x="225" y="313"/>
                  </a:cubicBezTo>
                  <a:cubicBezTo>
                    <a:pt x="225" y="311"/>
                    <a:pt x="224" y="308"/>
                    <a:pt x="221" y="307"/>
                  </a:cubicBezTo>
                  <a:cubicBezTo>
                    <a:pt x="177" y="284"/>
                    <a:pt x="127" y="237"/>
                    <a:pt x="94" y="175"/>
                  </a:cubicBezTo>
                  <a:cubicBezTo>
                    <a:pt x="112" y="180"/>
                    <a:pt x="131" y="183"/>
                    <a:pt x="151" y="183"/>
                  </a:cubicBezTo>
                  <a:cubicBezTo>
                    <a:pt x="186" y="183"/>
                    <a:pt x="223" y="176"/>
                    <a:pt x="259" y="169"/>
                  </a:cubicBezTo>
                  <a:cubicBezTo>
                    <a:pt x="316" y="159"/>
                    <a:pt x="370" y="149"/>
                    <a:pt x="406" y="169"/>
                  </a:cubicBezTo>
                  <a:cubicBezTo>
                    <a:pt x="372" y="234"/>
                    <a:pt x="321" y="283"/>
                    <a:pt x="274" y="307"/>
                  </a:cubicBezTo>
                  <a:cubicBezTo>
                    <a:pt x="272" y="308"/>
                    <a:pt x="271" y="311"/>
                    <a:pt x="271" y="313"/>
                  </a:cubicBezTo>
                  <a:cubicBezTo>
                    <a:pt x="271" y="321"/>
                    <a:pt x="271" y="321"/>
                    <a:pt x="271" y="321"/>
                  </a:cubicBezTo>
                  <a:cubicBezTo>
                    <a:pt x="271" y="336"/>
                    <a:pt x="271" y="336"/>
                    <a:pt x="271" y="336"/>
                  </a:cubicBezTo>
                  <a:cubicBezTo>
                    <a:pt x="271" y="483"/>
                    <a:pt x="271" y="483"/>
                    <a:pt x="271" y="483"/>
                  </a:cubicBezTo>
                  <a:cubicBezTo>
                    <a:pt x="270" y="484"/>
                    <a:pt x="270" y="486"/>
                    <a:pt x="270" y="487"/>
                  </a:cubicBezTo>
                  <a:cubicBezTo>
                    <a:pt x="271" y="491"/>
                    <a:pt x="274" y="494"/>
                    <a:pt x="278" y="493"/>
                  </a:cubicBezTo>
                  <a:cubicBezTo>
                    <a:pt x="331" y="484"/>
                    <a:pt x="381" y="477"/>
                    <a:pt x="414" y="499"/>
                  </a:cubicBezTo>
                  <a:cubicBezTo>
                    <a:pt x="425" y="524"/>
                    <a:pt x="433" y="551"/>
                    <a:pt x="437" y="579"/>
                  </a:cubicBezTo>
                  <a:cubicBezTo>
                    <a:pt x="58" y="579"/>
                    <a:pt x="58" y="579"/>
                    <a:pt x="58" y="579"/>
                  </a:cubicBezTo>
                  <a:cubicBezTo>
                    <a:pt x="63" y="549"/>
                    <a:pt x="72" y="521"/>
                    <a:pt x="84" y="495"/>
                  </a:cubicBezTo>
                  <a:close/>
                  <a:moveTo>
                    <a:pt x="460" y="632"/>
                  </a:moveTo>
                  <a:cubicBezTo>
                    <a:pt x="34" y="632"/>
                    <a:pt x="34" y="632"/>
                    <a:pt x="34" y="632"/>
                  </a:cubicBezTo>
                  <a:cubicBezTo>
                    <a:pt x="23" y="632"/>
                    <a:pt x="14" y="623"/>
                    <a:pt x="14" y="612"/>
                  </a:cubicBezTo>
                  <a:cubicBezTo>
                    <a:pt x="14" y="601"/>
                    <a:pt x="23" y="593"/>
                    <a:pt x="34" y="593"/>
                  </a:cubicBezTo>
                  <a:cubicBezTo>
                    <a:pt x="460" y="593"/>
                    <a:pt x="460" y="593"/>
                    <a:pt x="460" y="593"/>
                  </a:cubicBezTo>
                  <a:cubicBezTo>
                    <a:pt x="471" y="593"/>
                    <a:pt x="479" y="601"/>
                    <a:pt x="479" y="612"/>
                  </a:cubicBezTo>
                  <a:cubicBezTo>
                    <a:pt x="479" y="623"/>
                    <a:pt x="471" y="632"/>
                    <a:pt x="460" y="632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087033" y="3208156"/>
            <a:ext cx="1097280" cy="1097280"/>
            <a:chOff x="9907451" y="1498714"/>
            <a:chExt cx="1097280" cy="1097280"/>
          </a:xfrm>
        </p:grpSpPr>
        <p:sp>
          <p:nvSpPr>
            <p:cNvPr id="7" name="Oval 14"/>
            <p:cNvSpPr>
              <a:spLocks noChangeArrowheads="1"/>
            </p:cNvSpPr>
            <p:nvPr/>
          </p:nvSpPr>
          <p:spPr bwMode="auto">
            <a:xfrm>
              <a:off x="9907451" y="1498714"/>
              <a:ext cx="1097280" cy="109728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8" name="Freeform 113"/>
            <p:cNvSpPr>
              <a:spLocks noEditPoints="1"/>
            </p:cNvSpPr>
            <p:nvPr/>
          </p:nvSpPr>
          <p:spPr bwMode="auto">
            <a:xfrm>
              <a:off x="10161024" y="1753439"/>
              <a:ext cx="600508" cy="586676"/>
            </a:xfrm>
            <a:custGeom>
              <a:avLst/>
              <a:gdLst>
                <a:gd name="T0" fmla="*/ 530 w 582"/>
                <a:gd name="T1" fmla="*/ 0 h 569"/>
                <a:gd name="T2" fmla="*/ 237 w 582"/>
                <a:gd name="T3" fmla="*/ 196 h 569"/>
                <a:gd name="T4" fmla="*/ 44 w 582"/>
                <a:gd name="T5" fmla="*/ 285 h 569"/>
                <a:gd name="T6" fmla="*/ 52 w 582"/>
                <a:gd name="T7" fmla="*/ 295 h 569"/>
                <a:gd name="T8" fmla="*/ 138 w 582"/>
                <a:gd name="T9" fmla="*/ 305 h 569"/>
                <a:gd name="T10" fmla="*/ 109 w 582"/>
                <a:gd name="T11" fmla="*/ 362 h 569"/>
                <a:gd name="T12" fmla="*/ 197 w 582"/>
                <a:gd name="T13" fmla="*/ 466 h 569"/>
                <a:gd name="T14" fmla="*/ 238 w 582"/>
                <a:gd name="T15" fmla="*/ 432 h 569"/>
                <a:gd name="T16" fmla="*/ 265 w 582"/>
                <a:gd name="T17" fmla="*/ 432 h 569"/>
                <a:gd name="T18" fmla="*/ 275 w 582"/>
                <a:gd name="T19" fmla="*/ 518 h 569"/>
                <a:gd name="T20" fmla="*/ 282 w 582"/>
                <a:gd name="T21" fmla="*/ 527 h 569"/>
                <a:gd name="T22" fmla="*/ 366 w 582"/>
                <a:gd name="T23" fmla="*/ 454 h 569"/>
                <a:gd name="T24" fmla="*/ 481 w 582"/>
                <a:gd name="T25" fmla="*/ 235 h 569"/>
                <a:gd name="T26" fmla="*/ 63 w 582"/>
                <a:gd name="T27" fmla="*/ 278 h 569"/>
                <a:gd name="T28" fmla="*/ 225 w 582"/>
                <a:gd name="T29" fmla="*/ 210 h 569"/>
                <a:gd name="T30" fmla="*/ 63 w 582"/>
                <a:gd name="T31" fmla="*/ 278 h 569"/>
                <a:gd name="T32" fmla="*/ 149 w 582"/>
                <a:gd name="T33" fmla="*/ 421 h 569"/>
                <a:gd name="T34" fmla="*/ 145 w 582"/>
                <a:gd name="T35" fmla="*/ 345 h 569"/>
                <a:gd name="T36" fmla="*/ 225 w 582"/>
                <a:gd name="T37" fmla="*/ 425 h 569"/>
                <a:gd name="T38" fmla="*/ 353 w 582"/>
                <a:gd name="T39" fmla="*/ 449 h 569"/>
                <a:gd name="T40" fmla="*/ 285 w 582"/>
                <a:gd name="T41" fmla="*/ 414 h 569"/>
                <a:gd name="T42" fmla="*/ 353 w 582"/>
                <a:gd name="T43" fmla="*/ 449 h 569"/>
                <a:gd name="T44" fmla="*/ 271 w 582"/>
                <a:gd name="T45" fmla="*/ 407 h 569"/>
                <a:gd name="T46" fmla="*/ 254 w 582"/>
                <a:gd name="T47" fmla="*/ 422 h 569"/>
                <a:gd name="T48" fmla="*/ 149 w 582"/>
                <a:gd name="T49" fmla="*/ 314 h 569"/>
                <a:gd name="T50" fmla="*/ 163 w 582"/>
                <a:gd name="T51" fmla="*/ 298 h 569"/>
                <a:gd name="T52" fmla="*/ 530 w 582"/>
                <a:gd name="T53" fmla="*/ 14 h 569"/>
                <a:gd name="T54" fmla="*/ 472 w 582"/>
                <a:gd name="T55" fmla="*/ 225 h 569"/>
                <a:gd name="T56" fmla="*/ 396 w 582"/>
                <a:gd name="T57" fmla="*/ 126 h 569"/>
                <a:gd name="T58" fmla="*/ 363 w 582"/>
                <a:gd name="T59" fmla="*/ 207 h 569"/>
                <a:gd name="T60" fmla="*/ 430 w 582"/>
                <a:gd name="T61" fmla="*/ 207 h 569"/>
                <a:gd name="T62" fmla="*/ 396 w 582"/>
                <a:gd name="T63" fmla="*/ 126 h 569"/>
                <a:gd name="T64" fmla="*/ 396 w 582"/>
                <a:gd name="T65" fmla="*/ 207 h 569"/>
                <a:gd name="T66" fmla="*/ 373 w 582"/>
                <a:gd name="T67" fmla="*/ 150 h 569"/>
                <a:gd name="T68" fmla="*/ 420 w 582"/>
                <a:gd name="T69" fmla="*/ 150 h 569"/>
                <a:gd name="T70" fmla="*/ 149 w 582"/>
                <a:gd name="T71" fmla="*/ 468 h 569"/>
                <a:gd name="T72" fmla="*/ 53 w 582"/>
                <a:gd name="T73" fmla="*/ 560 h 569"/>
                <a:gd name="T74" fmla="*/ 8 w 582"/>
                <a:gd name="T75" fmla="*/ 569 h 569"/>
                <a:gd name="T76" fmla="*/ 1 w 582"/>
                <a:gd name="T77" fmla="*/ 560 h 569"/>
                <a:gd name="T78" fmla="*/ 38 w 582"/>
                <a:gd name="T79" fmla="*/ 442 h 569"/>
                <a:gd name="T80" fmla="*/ 107 w 582"/>
                <a:gd name="T81" fmla="*/ 430 h 569"/>
                <a:gd name="T82" fmla="*/ 48 w 582"/>
                <a:gd name="T83" fmla="*/ 452 h 569"/>
                <a:gd name="T84" fmla="*/ 18 w 582"/>
                <a:gd name="T85" fmla="*/ 552 h 569"/>
                <a:gd name="T86" fmla="*/ 118 w 582"/>
                <a:gd name="T87" fmla="*/ 522 h 569"/>
                <a:gd name="T88" fmla="*/ 140 w 582"/>
                <a:gd name="T89" fmla="*/ 463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82" h="569">
                  <a:moveTo>
                    <a:pt x="562" y="8"/>
                  </a:moveTo>
                  <a:cubicBezTo>
                    <a:pt x="556" y="3"/>
                    <a:pt x="546" y="0"/>
                    <a:pt x="530" y="0"/>
                  </a:cubicBezTo>
                  <a:cubicBezTo>
                    <a:pt x="493" y="0"/>
                    <a:pt x="405" y="19"/>
                    <a:pt x="335" y="89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21" y="195"/>
                    <a:pt x="153" y="191"/>
                    <a:pt x="117" y="205"/>
                  </a:cubicBezTo>
                  <a:cubicBezTo>
                    <a:pt x="74" y="220"/>
                    <a:pt x="45" y="283"/>
                    <a:pt x="44" y="285"/>
                  </a:cubicBezTo>
                  <a:cubicBezTo>
                    <a:pt x="42" y="288"/>
                    <a:pt x="43" y="291"/>
                    <a:pt x="45" y="293"/>
                  </a:cubicBezTo>
                  <a:cubicBezTo>
                    <a:pt x="46" y="295"/>
                    <a:pt x="49" y="296"/>
                    <a:pt x="52" y="295"/>
                  </a:cubicBezTo>
                  <a:cubicBezTo>
                    <a:pt x="90" y="283"/>
                    <a:pt x="128" y="292"/>
                    <a:pt x="145" y="297"/>
                  </a:cubicBezTo>
                  <a:cubicBezTo>
                    <a:pt x="138" y="305"/>
                    <a:pt x="138" y="305"/>
                    <a:pt x="138" y="305"/>
                  </a:cubicBezTo>
                  <a:cubicBezTo>
                    <a:pt x="133" y="311"/>
                    <a:pt x="134" y="321"/>
                    <a:pt x="138" y="332"/>
                  </a:cubicBezTo>
                  <a:cubicBezTo>
                    <a:pt x="109" y="362"/>
                    <a:pt x="109" y="362"/>
                    <a:pt x="109" y="362"/>
                  </a:cubicBezTo>
                  <a:cubicBezTo>
                    <a:pt x="96" y="376"/>
                    <a:pt x="115" y="407"/>
                    <a:pt x="139" y="431"/>
                  </a:cubicBezTo>
                  <a:cubicBezTo>
                    <a:pt x="158" y="449"/>
                    <a:pt x="181" y="466"/>
                    <a:pt x="197" y="466"/>
                  </a:cubicBezTo>
                  <a:cubicBezTo>
                    <a:pt x="201" y="466"/>
                    <a:pt x="205" y="464"/>
                    <a:pt x="208" y="461"/>
                  </a:cubicBezTo>
                  <a:cubicBezTo>
                    <a:pt x="238" y="432"/>
                    <a:pt x="238" y="432"/>
                    <a:pt x="238" y="432"/>
                  </a:cubicBezTo>
                  <a:cubicBezTo>
                    <a:pt x="244" y="434"/>
                    <a:pt x="250" y="436"/>
                    <a:pt x="254" y="436"/>
                  </a:cubicBezTo>
                  <a:cubicBezTo>
                    <a:pt x="260" y="436"/>
                    <a:pt x="263" y="433"/>
                    <a:pt x="265" y="432"/>
                  </a:cubicBezTo>
                  <a:cubicBezTo>
                    <a:pt x="274" y="424"/>
                    <a:pt x="274" y="424"/>
                    <a:pt x="274" y="424"/>
                  </a:cubicBezTo>
                  <a:cubicBezTo>
                    <a:pt x="279" y="442"/>
                    <a:pt x="287" y="480"/>
                    <a:pt x="275" y="518"/>
                  </a:cubicBezTo>
                  <a:cubicBezTo>
                    <a:pt x="275" y="521"/>
                    <a:pt x="275" y="524"/>
                    <a:pt x="277" y="526"/>
                  </a:cubicBezTo>
                  <a:cubicBezTo>
                    <a:pt x="279" y="527"/>
                    <a:pt x="280" y="527"/>
                    <a:pt x="282" y="527"/>
                  </a:cubicBezTo>
                  <a:cubicBezTo>
                    <a:pt x="283" y="527"/>
                    <a:pt x="284" y="527"/>
                    <a:pt x="285" y="527"/>
                  </a:cubicBezTo>
                  <a:cubicBezTo>
                    <a:pt x="288" y="526"/>
                    <a:pt x="350" y="496"/>
                    <a:pt x="366" y="454"/>
                  </a:cubicBezTo>
                  <a:cubicBezTo>
                    <a:pt x="379" y="417"/>
                    <a:pt x="375" y="349"/>
                    <a:pt x="374" y="333"/>
                  </a:cubicBezTo>
                  <a:cubicBezTo>
                    <a:pt x="481" y="235"/>
                    <a:pt x="481" y="235"/>
                    <a:pt x="481" y="235"/>
                  </a:cubicBezTo>
                  <a:cubicBezTo>
                    <a:pt x="565" y="151"/>
                    <a:pt x="582" y="28"/>
                    <a:pt x="562" y="8"/>
                  </a:cubicBezTo>
                  <a:close/>
                  <a:moveTo>
                    <a:pt x="63" y="278"/>
                  </a:moveTo>
                  <a:cubicBezTo>
                    <a:pt x="74" y="259"/>
                    <a:pt x="95" y="227"/>
                    <a:pt x="121" y="218"/>
                  </a:cubicBezTo>
                  <a:cubicBezTo>
                    <a:pt x="150" y="207"/>
                    <a:pt x="200" y="208"/>
                    <a:pt x="225" y="210"/>
                  </a:cubicBezTo>
                  <a:cubicBezTo>
                    <a:pt x="156" y="286"/>
                    <a:pt x="156" y="286"/>
                    <a:pt x="156" y="286"/>
                  </a:cubicBezTo>
                  <a:cubicBezTo>
                    <a:pt x="143" y="281"/>
                    <a:pt x="105" y="270"/>
                    <a:pt x="63" y="278"/>
                  </a:cubicBezTo>
                  <a:close/>
                  <a:moveTo>
                    <a:pt x="199" y="451"/>
                  </a:moveTo>
                  <a:cubicBezTo>
                    <a:pt x="195" y="454"/>
                    <a:pt x="174" y="446"/>
                    <a:pt x="149" y="421"/>
                  </a:cubicBezTo>
                  <a:cubicBezTo>
                    <a:pt x="124" y="396"/>
                    <a:pt x="116" y="375"/>
                    <a:pt x="119" y="372"/>
                  </a:cubicBezTo>
                  <a:cubicBezTo>
                    <a:pt x="145" y="345"/>
                    <a:pt x="145" y="345"/>
                    <a:pt x="145" y="345"/>
                  </a:cubicBezTo>
                  <a:cubicBezTo>
                    <a:pt x="155" y="361"/>
                    <a:pt x="169" y="377"/>
                    <a:pt x="181" y="389"/>
                  </a:cubicBezTo>
                  <a:cubicBezTo>
                    <a:pt x="196" y="404"/>
                    <a:pt x="212" y="417"/>
                    <a:pt x="225" y="425"/>
                  </a:cubicBezTo>
                  <a:lnTo>
                    <a:pt x="199" y="451"/>
                  </a:lnTo>
                  <a:close/>
                  <a:moveTo>
                    <a:pt x="353" y="449"/>
                  </a:moveTo>
                  <a:cubicBezTo>
                    <a:pt x="343" y="475"/>
                    <a:pt x="311" y="496"/>
                    <a:pt x="293" y="507"/>
                  </a:cubicBezTo>
                  <a:cubicBezTo>
                    <a:pt x="301" y="465"/>
                    <a:pt x="290" y="427"/>
                    <a:pt x="285" y="414"/>
                  </a:cubicBezTo>
                  <a:cubicBezTo>
                    <a:pt x="361" y="345"/>
                    <a:pt x="361" y="345"/>
                    <a:pt x="361" y="345"/>
                  </a:cubicBezTo>
                  <a:cubicBezTo>
                    <a:pt x="362" y="370"/>
                    <a:pt x="363" y="421"/>
                    <a:pt x="353" y="449"/>
                  </a:cubicBezTo>
                  <a:close/>
                  <a:moveTo>
                    <a:pt x="273" y="406"/>
                  </a:moveTo>
                  <a:cubicBezTo>
                    <a:pt x="272" y="406"/>
                    <a:pt x="272" y="407"/>
                    <a:pt x="271" y="407"/>
                  </a:cubicBezTo>
                  <a:cubicBezTo>
                    <a:pt x="256" y="421"/>
                    <a:pt x="256" y="421"/>
                    <a:pt x="256" y="421"/>
                  </a:cubicBezTo>
                  <a:cubicBezTo>
                    <a:pt x="256" y="421"/>
                    <a:pt x="255" y="422"/>
                    <a:pt x="254" y="422"/>
                  </a:cubicBezTo>
                  <a:cubicBezTo>
                    <a:pt x="244" y="422"/>
                    <a:pt x="219" y="407"/>
                    <a:pt x="191" y="379"/>
                  </a:cubicBezTo>
                  <a:cubicBezTo>
                    <a:pt x="158" y="346"/>
                    <a:pt x="146" y="319"/>
                    <a:pt x="149" y="314"/>
                  </a:cubicBezTo>
                  <a:cubicBezTo>
                    <a:pt x="162" y="299"/>
                    <a:pt x="162" y="299"/>
                    <a:pt x="162" y="299"/>
                  </a:cubicBezTo>
                  <a:cubicBezTo>
                    <a:pt x="163" y="299"/>
                    <a:pt x="163" y="299"/>
                    <a:pt x="163" y="298"/>
                  </a:cubicBezTo>
                  <a:cubicBezTo>
                    <a:pt x="345" y="98"/>
                    <a:pt x="345" y="98"/>
                    <a:pt x="345" y="98"/>
                  </a:cubicBezTo>
                  <a:cubicBezTo>
                    <a:pt x="407" y="37"/>
                    <a:pt x="490" y="14"/>
                    <a:pt x="530" y="14"/>
                  </a:cubicBezTo>
                  <a:cubicBezTo>
                    <a:pt x="544" y="14"/>
                    <a:pt x="550" y="17"/>
                    <a:pt x="552" y="18"/>
                  </a:cubicBezTo>
                  <a:cubicBezTo>
                    <a:pt x="565" y="31"/>
                    <a:pt x="552" y="144"/>
                    <a:pt x="472" y="225"/>
                  </a:cubicBezTo>
                  <a:lnTo>
                    <a:pt x="273" y="406"/>
                  </a:lnTo>
                  <a:close/>
                  <a:moveTo>
                    <a:pt x="396" y="126"/>
                  </a:moveTo>
                  <a:cubicBezTo>
                    <a:pt x="384" y="126"/>
                    <a:pt x="372" y="131"/>
                    <a:pt x="363" y="140"/>
                  </a:cubicBezTo>
                  <a:cubicBezTo>
                    <a:pt x="344" y="158"/>
                    <a:pt x="344" y="189"/>
                    <a:pt x="363" y="207"/>
                  </a:cubicBezTo>
                  <a:cubicBezTo>
                    <a:pt x="372" y="216"/>
                    <a:pt x="384" y="221"/>
                    <a:pt x="396" y="221"/>
                  </a:cubicBezTo>
                  <a:cubicBezTo>
                    <a:pt x="409" y="221"/>
                    <a:pt x="421" y="216"/>
                    <a:pt x="430" y="207"/>
                  </a:cubicBezTo>
                  <a:cubicBezTo>
                    <a:pt x="449" y="189"/>
                    <a:pt x="449" y="158"/>
                    <a:pt x="430" y="140"/>
                  </a:cubicBezTo>
                  <a:cubicBezTo>
                    <a:pt x="421" y="131"/>
                    <a:pt x="409" y="126"/>
                    <a:pt x="396" y="126"/>
                  </a:cubicBezTo>
                  <a:close/>
                  <a:moveTo>
                    <a:pt x="420" y="197"/>
                  </a:moveTo>
                  <a:cubicBezTo>
                    <a:pt x="414" y="204"/>
                    <a:pt x="405" y="207"/>
                    <a:pt x="396" y="207"/>
                  </a:cubicBezTo>
                  <a:cubicBezTo>
                    <a:pt x="387" y="207"/>
                    <a:pt x="379" y="204"/>
                    <a:pt x="373" y="197"/>
                  </a:cubicBezTo>
                  <a:cubicBezTo>
                    <a:pt x="359" y="184"/>
                    <a:pt x="359" y="163"/>
                    <a:pt x="373" y="150"/>
                  </a:cubicBezTo>
                  <a:cubicBezTo>
                    <a:pt x="379" y="143"/>
                    <a:pt x="387" y="140"/>
                    <a:pt x="396" y="140"/>
                  </a:cubicBezTo>
                  <a:cubicBezTo>
                    <a:pt x="405" y="140"/>
                    <a:pt x="414" y="143"/>
                    <a:pt x="420" y="150"/>
                  </a:cubicBezTo>
                  <a:cubicBezTo>
                    <a:pt x="433" y="163"/>
                    <a:pt x="433" y="184"/>
                    <a:pt x="420" y="197"/>
                  </a:cubicBezTo>
                  <a:close/>
                  <a:moveTo>
                    <a:pt x="149" y="468"/>
                  </a:moveTo>
                  <a:cubicBezTo>
                    <a:pt x="154" y="490"/>
                    <a:pt x="147" y="513"/>
                    <a:pt x="128" y="532"/>
                  </a:cubicBezTo>
                  <a:cubicBezTo>
                    <a:pt x="108" y="552"/>
                    <a:pt x="80" y="556"/>
                    <a:pt x="53" y="560"/>
                  </a:cubicBezTo>
                  <a:cubicBezTo>
                    <a:pt x="38" y="562"/>
                    <a:pt x="23" y="564"/>
                    <a:pt x="10" y="569"/>
                  </a:cubicBezTo>
                  <a:cubicBezTo>
                    <a:pt x="9" y="569"/>
                    <a:pt x="9" y="569"/>
                    <a:pt x="8" y="569"/>
                  </a:cubicBezTo>
                  <a:cubicBezTo>
                    <a:pt x="6" y="569"/>
                    <a:pt x="4" y="569"/>
                    <a:pt x="3" y="567"/>
                  </a:cubicBezTo>
                  <a:cubicBezTo>
                    <a:pt x="1" y="566"/>
                    <a:pt x="0" y="563"/>
                    <a:pt x="1" y="560"/>
                  </a:cubicBezTo>
                  <a:cubicBezTo>
                    <a:pt x="4" y="549"/>
                    <a:pt x="6" y="536"/>
                    <a:pt x="8" y="523"/>
                  </a:cubicBezTo>
                  <a:cubicBezTo>
                    <a:pt x="13" y="494"/>
                    <a:pt x="17" y="463"/>
                    <a:pt x="38" y="442"/>
                  </a:cubicBezTo>
                  <a:cubicBezTo>
                    <a:pt x="57" y="423"/>
                    <a:pt x="80" y="416"/>
                    <a:pt x="102" y="422"/>
                  </a:cubicBezTo>
                  <a:cubicBezTo>
                    <a:pt x="105" y="423"/>
                    <a:pt x="108" y="426"/>
                    <a:pt x="107" y="430"/>
                  </a:cubicBezTo>
                  <a:cubicBezTo>
                    <a:pt x="106" y="434"/>
                    <a:pt x="102" y="436"/>
                    <a:pt x="98" y="435"/>
                  </a:cubicBezTo>
                  <a:cubicBezTo>
                    <a:pt x="81" y="431"/>
                    <a:pt x="64" y="436"/>
                    <a:pt x="48" y="452"/>
                  </a:cubicBezTo>
                  <a:cubicBezTo>
                    <a:pt x="30" y="470"/>
                    <a:pt x="26" y="498"/>
                    <a:pt x="22" y="525"/>
                  </a:cubicBezTo>
                  <a:cubicBezTo>
                    <a:pt x="21" y="534"/>
                    <a:pt x="19" y="543"/>
                    <a:pt x="18" y="552"/>
                  </a:cubicBezTo>
                  <a:cubicBezTo>
                    <a:pt x="29" y="549"/>
                    <a:pt x="40" y="547"/>
                    <a:pt x="51" y="546"/>
                  </a:cubicBezTo>
                  <a:cubicBezTo>
                    <a:pt x="77" y="542"/>
                    <a:pt x="101" y="538"/>
                    <a:pt x="118" y="522"/>
                  </a:cubicBezTo>
                  <a:cubicBezTo>
                    <a:pt x="134" y="506"/>
                    <a:pt x="140" y="489"/>
                    <a:pt x="135" y="472"/>
                  </a:cubicBezTo>
                  <a:cubicBezTo>
                    <a:pt x="134" y="468"/>
                    <a:pt x="136" y="464"/>
                    <a:pt x="140" y="463"/>
                  </a:cubicBezTo>
                  <a:cubicBezTo>
                    <a:pt x="144" y="462"/>
                    <a:pt x="148" y="465"/>
                    <a:pt x="149" y="468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547360" y="1744331"/>
            <a:ext cx="1097280" cy="1097280"/>
            <a:chOff x="1289161" y="3059188"/>
            <a:chExt cx="1097280" cy="1097280"/>
          </a:xfrm>
        </p:grpSpPr>
        <p:sp>
          <p:nvSpPr>
            <p:cNvPr id="9" name="Oval 21"/>
            <p:cNvSpPr>
              <a:spLocks noChangeArrowheads="1"/>
            </p:cNvSpPr>
            <p:nvPr/>
          </p:nvSpPr>
          <p:spPr bwMode="auto">
            <a:xfrm>
              <a:off x="1289161" y="3059188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0" name="Freeform 115"/>
            <p:cNvSpPr>
              <a:spLocks noEditPoints="1"/>
            </p:cNvSpPr>
            <p:nvPr/>
          </p:nvSpPr>
          <p:spPr bwMode="auto">
            <a:xfrm>
              <a:off x="1508156" y="3287404"/>
              <a:ext cx="660443" cy="640848"/>
            </a:xfrm>
            <a:custGeom>
              <a:avLst/>
              <a:gdLst>
                <a:gd name="T0" fmla="*/ 492 w 640"/>
                <a:gd name="T1" fmla="*/ 256 h 621"/>
                <a:gd name="T2" fmla="*/ 421 w 640"/>
                <a:gd name="T3" fmla="*/ 285 h 621"/>
                <a:gd name="T4" fmla="*/ 334 w 640"/>
                <a:gd name="T5" fmla="*/ 147 h 621"/>
                <a:gd name="T6" fmla="*/ 327 w 640"/>
                <a:gd name="T7" fmla="*/ 0 h 621"/>
                <a:gd name="T8" fmla="*/ 320 w 640"/>
                <a:gd name="T9" fmla="*/ 147 h 621"/>
                <a:gd name="T10" fmla="*/ 234 w 640"/>
                <a:gd name="T11" fmla="*/ 286 h 621"/>
                <a:gd name="T12" fmla="*/ 147 w 640"/>
                <a:gd name="T13" fmla="*/ 256 h 621"/>
                <a:gd name="T14" fmla="*/ 0 w 640"/>
                <a:gd name="T15" fmla="*/ 256 h 621"/>
                <a:gd name="T16" fmla="*/ 143 w 640"/>
                <a:gd name="T17" fmla="*/ 281 h 621"/>
                <a:gd name="T18" fmla="*/ 229 w 640"/>
                <a:gd name="T19" fmla="*/ 316 h 621"/>
                <a:gd name="T20" fmla="*/ 206 w 640"/>
                <a:gd name="T21" fmla="*/ 483 h 621"/>
                <a:gd name="T22" fmla="*/ 97 w 640"/>
                <a:gd name="T23" fmla="*/ 548 h 621"/>
                <a:gd name="T24" fmla="*/ 245 w 640"/>
                <a:gd name="T25" fmla="*/ 548 h 621"/>
                <a:gd name="T26" fmla="*/ 278 w 640"/>
                <a:gd name="T27" fmla="*/ 401 h 621"/>
                <a:gd name="T28" fmla="*/ 372 w 640"/>
                <a:gd name="T29" fmla="*/ 404 h 621"/>
                <a:gd name="T30" fmla="*/ 394 w 640"/>
                <a:gd name="T31" fmla="*/ 548 h 621"/>
                <a:gd name="T32" fmla="*/ 542 w 640"/>
                <a:gd name="T33" fmla="*/ 548 h 621"/>
                <a:gd name="T34" fmla="*/ 436 w 640"/>
                <a:gd name="T35" fmla="*/ 481 h 621"/>
                <a:gd name="T36" fmla="*/ 426 w 640"/>
                <a:gd name="T37" fmla="*/ 316 h 621"/>
                <a:gd name="T38" fmla="*/ 496 w 640"/>
                <a:gd name="T39" fmla="*/ 281 h 621"/>
                <a:gd name="T40" fmla="*/ 640 w 640"/>
                <a:gd name="T41" fmla="*/ 256 h 621"/>
                <a:gd name="T42" fmla="*/ 73 w 640"/>
                <a:gd name="T43" fmla="*/ 316 h 621"/>
                <a:gd name="T44" fmla="*/ 73 w 640"/>
                <a:gd name="T45" fmla="*/ 196 h 621"/>
                <a:gd name="T46" fmla="*/ 73 w 640"/>
                <a:gd name="T47" fmla="*/ 316 h 621"/>
                <a:gd name="T48" fmla="*/ 171 w 640"/>
                <a:gd name="T49" fmla="*/ 607 h 621"/>
                <a:gd name="T50" fmla="*/ 171 w 640"/>
                <a:gd name="T51" fmla="*/ 488 h 621"/>
                <a:gd name="T52" fmla="*/ 528 w 640"/>
                <a:gd name="T53" fmla="*/ 548 h 621"/>
                <a:gd name="T54" fmla="*/ 408 w 640"/>
                <a:gd name="T55" fmla="*/ 548 h 621"/>
                <a:gd name="T56" fmla="*/ 528 w 640"/>
                <a:gd name="T57" fmla="*/ 548 h 621"/>
                <a:gd name="T58" fmla="*/ 327 w 640"/>
                <a:gd name="T59" fmla="*/ 14 h 621"/>
                <a:gd name="T60" fmla="*/ 327 w 640"/>
                <a:gd name="T61" fmla="*/ 134 h 621"/>
                <a:gd name="T62" fmla="*/ 327 w 640"/>
                <a:gd name="T63" fmla="*/ 400 h 621"/>
                <a:gd name="T64" fmla="*/ 327 w 640"/>
                <a:gd name="T65" fmla="*/ 232 h 621"/>
                <a:gd name="T66" fmla="*/ 327 w 640"/>
                <a:gd name="T67" fmla="*/ 400 h 621"/>
                <a:gd name="T68" fmla="*/ 508 w 640"/>
                <a:gd name="T69" fmla="*/ 271 h 621"/>
                <a:gd name="T70" fmla="*/ 508 w 640"/>
                <a:gd name="T71" fmla="*/ 271 h 621"/>
                <a:gd name="T72" fmla="*/ 566 w 640"/>
                <a:gd name="T73" fmla="*/ 196 h 621"/>
                <a:gd name="T74" fmla="*/ 566 w 640"/>
                <a:gd name="T75" fmla="*/ 316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0" h="621">
                  <a:moveTo>
                    <a:pt x="566" y="182"/>
                  </a:moveTo>
                  <a:cubicBezTo>
                    <a:pt x="525" y="182"/>
                    <a:pt x="492" y="215"/>
                    <a:pt x="492" y="256"/>
                  </a:cubicBezTo>
                  <a:cubicBezTo>
                    <a:pt x="492" y="260"/>
                    <a:pt x="492" y="264"/>
                    <a:pt x="493" y="267"/>
                  </a:cubicBezTo>
                  <a:cubicBezTo>
                    <a:pt x="421" y="285"/>
                    <a:pt x="421" y="285"/>
                    <a:pt x="421" y="285"/>
                  </a:cubicBezTo>
                  <a:cubicBezTo>
                    <a:pt x="408" y="248"/>
                    <a:pt x="375" y="221"/>
                    <a:pt x="334" y="218"/>
                  </a:cubicBezTo>
                  <a:cubicBezTo>
                    <a:pt x="334" y="147"/>
                    <a:pt x="334" y="147"/>
                    <a:pt x="334" y="147"/>
                  </a:cubicBezTo>
                  <a:cubicBezTo>
                    <a:pt x="372" y="144"/>
                    <a:pt x="401" y="112"/>
                    <a:pt x="401" y="74"/>
                  </a:cubicBezTo>
                  <a:cubicBezTo>
                    <a:pt x="401" y="33"/>
                    <a:pt x="368" y="0"/>
                    <a:pt x="327" y="0"/>
                  </a:cubicBezTo>
                  <a:cubicBezTo>
                    <a:pt x="287" y="0"/>
                    <a:pt x="254" y="33"/>
                    <a:pt x="254" y="74"/>
                  </a:cubicBezTo>
                  <a:cubicBezTo>
                    <a:pt x="254" y="112"/>
                    <a:pt x="283" y="144"/>
                    <a:pt x="320" y="147"/>
                  </a:cubicBezTo>
                  <a:cubicBezTo>
                    <a:pt x="320" y="218"/>
                    <a:pt x="320" y="218"/>
                    <a:pt x="320" y="218"/>
                  </a:cubicBezTo>
                  <a:cubicBezTo>
                    <a:pt x="280" y="221"/>
                    <a:pt x="246" y="249"/>
                    <a:pt x="234" y="286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7" y="263"/>
                    <a:pt x="147" y="260"/>
                    <a:pt x="147" y="256"/>
                  </a:cubicBezTo>
                  <a:cubicBezTo>
                    <a:pt x="147" y="215"/>
                    <a:pt x="114" y="182"/>
                    <a:pt x="73" y="182"/>
                  </a:cubicBezTo>
                  <a:cubicBezTo>
                    <a:pt x="33" y="182"/>
                    <a:pt x="0" y="215"/>
                    <a:pt x="0" y="256"/>
                  </a:cubicBezTo>
                  <a:cubicBezTo>
                    <a:pt x="0" y="297"/>
                    <a:pt x="33" y="330"/>
                    <a:pt x="73" y="330"/>
                  </a:cubicBezTo>
                  <a:cubicBezTo>
                    <a:pt x="105" y="330"/>
                    <a:pt x="133" y="309"/>
                    <a:pt x="143" y="281"/>
                  </a:cubicBezTo>
                  <a:cubicBezTo>
                    <a:pt x="230" y="300"/>
                    <a:pt x="230" y="300"/>
                    <a:pt x="230" y="300"/>
                  </a:cubicBezTo>
                  <a:cubicBezTo>
                    <a:pt x="229" y="305"/>
                    <a:pt x="229" y="311"/>
                    <a:pt x="229" y="316"/>
                  </a:cubicBezTo>
                  <a:cubicBezTo>
                    <a:pt x="229" y="348"/>
                    <a:pt x="244" y="375"/>
                    <a:pt x="267" y="394"/>
                  </a:cubicBezTo>
                  <a:cubicBezTo>
                    <a:pt x="206" y="483"/>
                    <a:pt x="206" y="483"/>
                    <a:pt x="206" y="483"/>
                  </a:cubicBezTo>
                  <a:cubicBezTo>
                    <a:pt x="196" y="477"/>
                    <a:pt x="184" y="474"/>
                    <a:pt x="171" y="474"/>
                  </a:cubicBezTo>
                  <a:cubicBezTo>
                    <a:pt x="130" y="474"/>
                    <a:pt x="97" y="507"/>
                    <a:pt x="97" y="548"/>
                  </a:cubicBezTo>
                  <a:cubicBezTo>
                    <a:pt x="97" y="588"/>
                    <a:pt x="130" y="621"/>
                    <a:pt x="171" y="621"/>
                  </a:cubicBezTo>
                  <a:cubicBezTo>
                    <a:pt x="212" y="621"/>
                    <a:pt x="245" y="588"/>
                    <a:pt x="245" y="548"/>
                  </a:cubicBezTo>
                  <a:cubicBezTo>
                    <a:pt x="245" y="525"/>
                    <a:pt x="234" y="504"/>
                    <a:pt x="218" y="491"/>
                  </a:cubicBezTo>
                  <a:cubicBezTo>
                    <a:pt x="278" y="401"/>
                    <a:pt x="278" y="401"/>
                    <a:pt x="278" y="401"/>
                  </a:cubicBezTo>
                  <a:cubicBezTo>
                    <a:pt x="293" y="410"/>
                    <a:pt x="309" y="414"/>
                    <a:pt x="327" y="414"/>
                  </a:cubicBezTo>
                  <a:cubicBezTo>
                    <a:pt x="343" y="414"/>
                    <a:pt x="359" y="411"/>
                    <a:pt x="372" y="404"/>
                  </a:cubicBezTo>
                  <a:cubicBezTo>
                    <a:pt x="424" y="489"/>
                    <a:pt x="424" y="489"/>
                    <a:pt x="424" y="489"/>
                  </a:cubicBezTo>
                  <a:cubicBezTo>
                    <a:pt x="406" y="502"/>
                    <a:pt x="394" y="523"/>
                    <a:pt x="394" y="548"/>
                  </a:cubicBezTo>
                  <a:cubicBezTo>
                    <a:pt x="394" y="588"/>
                    <a:pt x="427" y="621"/>
                    <a:pt x="468" y="621"/>
                  </a:cubicBezTo>
                  <a:cubicBezTo>
                    <a:pt x="509" y="621"/>
                    <a:pt x="542" y="588"/>
                    <a:pt x="542" y="548"/>
                  </a:cubicBezTo>
                  <a:cubicBezTo>
                    <a:pt x="542" y="507"/>
                    <a:pt x="509" y="474"/>
                    <a:pt x="468" y="474"/>
                  </a:cubicBezTo>
                  <a:cubicBezTo>
                    <a:pt x="456" y="474"/>
                    <a:pt x="446" y="477"/>
                    <a:pt x="436" y="481"/>
                  </a:cubicBezTo>
                  <a:cubicBezTo>
                    <a:pt x="384" y="396"/>
                    <a:pt x="384" y="396"/>
                    <a:pt x="384" y="396"/>
                  </a:cubicBezTo>
                  <a:cubicBezTo>
                    <a:pt x="409" y="378"/>
                    <a:pt x="426" y="349"/>
                    <a:pt x="426" y="316"/>
                  </a:cubicBezTo>
                  <a:cubicBezTo>
                    <a:pt x="426" y="310"/>
                    <a:pt x="425" y="305"/>
                    <a:pt x="424" y="299"/>
                  </a:cubicBezTo>
                  <a:cubicBezTo>
                    <a:pt x="496" y="281"/>
                    <a:pt x="496" y="281"/>
                    <a:pt x="496" y="281"/>
                  </a:cubicBezTo>
                  <a:cubicBezTo>
                    <a:pt x="507" y="309"/>
                    <a:pt x="534" y="330"/>
                    <a:pt x="566" y="330"/>
                  </a:cubicBezTo>
                  <a:cubicBezTo>
                    <a:pt x="606" y="330"/>
                    <a:pt x="640" y="297"/>
                    <a:pt x="640" y="256"/>
                  </a:cubicBezTo>
                  <a:cubicBezTo>
                    <a:pt x="640" y="215"/>
                    <a:pt x="606" y="182"/>
                    <a:pt x="566" y="182"/>
                  </a:cubicBezTo>
                  <a:close/>
                  <a:moveTo>
                    <a:pt x="73" y="316"/>
                  </a:moveTo>
                  <a:cubicBezTo>
                    <a:pt x="40" y="316"/>
                    <a:pt x="14" y="289"/>
                    <a:pt x="14" y="256"/>
                  </a:cubicBezTo>
                  <a:cubicBezTo>
                    <a:pt x="14" y="223"/>
                    <a:pt x="40" y="196"/>
                    <a:pt x="73" y="196"/>
                  </a:cubicBezTo>
                  <a:cubicBezTo>
                    <a:pt x="106" y="196"/>
                    <a:pt x="133" y="223"/>
                    <a:pt x="133" y="256"/>
                  </a:cubicBezTo>
                  <a:cubicBezTo>
                    <a:pt x="133" y="289"/>
                    <a:pt x="106" y="316"/>
                    <a:pt x="73" y="316"/>
                  </a:cubicBezTo>
                  <a:close/>
                  <a:moveTo>
                    <a:pt x="231" y="548"/>
                  </a:moveTo>
                  <a:cubicBezTo>
                    <a:pt x="231" y="581"/>
                    <a:pt x="204" y="607"/>
                    <a:pt x="171" y="607"/>
                  </a:cubicBezTo>
                  <a:cubicBezTo>
                    <a:pt x="138" y="607"/>
                    <a:pt x="111" y="581"/>
                    <a:pt x="111" y="548"/>
                  </a:cubicBezTo>
                  <a:cubicBezTo>
                    <a:pt x="111" y="515"/>
                    <a:pt x="138" y="488"/>
                    <a:pt x="171" y="488"/>
                  </a:cubicBezTo>
                  <a:cubicBezTo>
                    <a:pt x="204" y="488"/>
                    <a:pt x="231" y="515"/>
                    <a:pt x="231" y="548"/>
                  </a:cubicBezTo>
                  <a:close/>
                  <a:moveTo>
                    <a:pt x="528" y="548"/>
                  </a:moveTo>
                  <a:cubicBezTo>
                    <a:pt x="528" y="581"/>
                    <a:pt x="501" y="607"/>
                    <a:pt x="468" y="607"/>
                  </a:cubicBezTo>
                  <a:cubicBezTo>
                    <a:pt x="435" y="607"/>
                    <a:pt x="408" y="581"/>
                    <a:pt x="408" y="548"/>
                  </a:cubicBezTo>
                  <a:cubicBezTo>
                    <a:pt x="408" y="515"/>
                    <a:pt x="435" y="488"/>
                    <a:pt x="468" y="488"/>
                  </a:cubicBezTo>
                  <a:cubicBezTo>
                    <a:pt x="501" y="488"/>
                    <a:pt x="528" y="515"/>
                    <a:pt x="528" y="548"/>
                  </a:cubicBezTo>
                  <a:close/>
                  <a:moveTo>
                    <a:pt x="268" y="74"/>
                  </a:moveTo>
                  <a:cubicBezTo>
                    <a:pt x="268" y="41"/>
                    <a:pt x="294" y="14"/>
                    <a:pt x="327" y="14"/>
                  </a:cubicBezTo>
                  <a:cubicBezTo>
                    <a:pt x="360" y="14"/>
                    <a:pt x="387" y="41"/>
                    <a:pt x="387" y="74"/>
                  </a:cubicBezTo>
                  <a:cubicBezTo>
                    <a:pt x="387" y="107"/>
                    <a:pt x="360" y="134"/>
                    <a:pt x="327" y="134"/>
                  </a:cubicBezTo>
                  <a:cubicBezTo>
                    <a:pt x="294" y="134"/>
                    <a:pt x="268" y="107"/>
                    <a:pt x="268" y="74"/>
                  </a:cubicBezTo>
                  <a:close/>
                  <a:moveTo>
                    <a:pt x="327" y="400"/>
                  </a:moveTo>
                  <a:cubicBezTo>
                    <a:pt x="281" y="400"/>
                    <a:pt x="243" y="363"/>
                    <a:pt x="243" y="316"/>
                  </a:cubicBezTo>
                  <a:cubicBezTo>
                    <a:pt x="243" y="270"/>
                    <a:pt x="281" y="232"/>
                    <a:pt x="327" y="232"/>
                  </a:cubicBezTo>
                  <a:cubicBezTo>
                    <a:pt x="374" y="232"/>
                    <a:pt x="412" y="270"/>
                    <a:pt x="412" y="316"/>
                  </a:cubicBezTo>
                  <a:cubicBezTo>
                    <a:pt x="412" y="363"/>
                    <a:pt x="374" y="400"/>
                    <a:pt x="327" y="400"/>
                  </a:cubicBezTo>
                  <a:close/>
                  <a:moveTo>
                    <a:pt x="566" y="316"/>
                  </a:moveTo>
                  <a:cubicBezTo>
                    <a:pt x="538" y="316"/>
                    <a:pt x="514" y="297"/>
                    <a:pt x="508" y="271"/>
                  </a:cubicBezTo>
                  <a:cubicBezTo>
                    <a:pt x="508" y="271"/>
                    <a:pt x="508" y="271"/>
                    <a:pt x="508" y="271"/>
                  </a:cubicBezTo>
                  <a:cubicBezTo>
                    <a:pt x="508" y="271"/>
                    <a:pt x="508" y="271"/>
                    <a:pt x="508" y="271"/>
                  </a:cubicBezTo>
                  <a:cubicBezTo>
                    <a:pt x="507" y="266"/>
                    <a:pt x="506" y="261"/>
                    <a:pt x="506" y="256"/>
                  </a:cubicBezTo>
                  <a:cubicBezTo>
                    <a:pt x="506" y="223"/>
                    <a:pt x="533" y="196"/>
                    <a:pt x="566" y="196"/>
                  </a:cubicBezTo>
                  <a:cubicBezTo>
                    <a:pt x="599" y="196"/>
                    <a:pt x="626" y="223"/>
                    <a:pt x="626" y="256"/>
                  </a:cubicBezTo>
                  <a:cubicBezTo>
                    <a:pt x="626" y="289"/>
                    <a:pt x="599" y="316"/>
                    <a:pt x="566" y="31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19" name="Oval 18"/>
          <p:cNvSpPr/>
          <p:nvPr/>
        </p:nvSpPr>
        <p:spPr>
          <a:xfrm>
            <a:off x="5922984" y="3583779"/>
            <a:ext cx="346033" cy="346033"/>
          </a:xfrm>
          <a:prstGeom prst="ellipse">
            <a:avLst/>
          </a:prstGeom>
          <a:noFill/>
          <a:ln w="38100">
            <a:solidFill>
              <a:srgbClr val="B2B2B2">
                <a:alpha val="50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cxnSp>
        <p:nvCxnSpPr>
          <p:cNvPr id="21" name="Straight Connector 20"/>
          <p:cNvCxnSpPr>
            <a:stCxn id="19" idx="6"/>
            <a:endCxn id="5" idx="2"/>
          </p:cNvCxnSpPr>
          <p:nvPr/>
        </p:nvCxnSpPr>
        <p:spPr>
          <a:xfrm>
            <a:off x="6269017" y="3756796"/>
            <a:ext cx="738670" cy="0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9" idx="4"/>
            <a:endCxn id="3" idx="1"/>
          </p:cNvCxnSpPr>
          <p:nvPr/>
        </p:nvCxnSpPr>
        <p:spPr>
          <a:xfrm>
            <a:off x="6096001" y="3929812"/>
            <a:ext cx="0" cy="755291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9" idx="2"/>
            <a:endCxn id="7" idx="6"/>
          </p:cNvCxnSpPr>
          <p:nvPr/>
        </p:nvCxnSpPr>
        <p:spPr>
          <a:xfrm flipH="1">
            <a:off x="5184313" y="3756796"/>
            <a:ext cx="738671" cy="0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9" idx="0"/>
            <a:endCxn id="9" idx="4"/>
          </p:cNvCxnSpPr>
          <p:nvPr/>
        </p:nvCxnSpPr>
        <p:spPr>
          <a:xfrm flipH="1" flipV="1">
            <a:off x="6096000" y="2841611"/>
            <a:ext cx="1" cy="742168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l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Our Core Focus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4A452A"/>
                </a:solidFill>
              </a:rPr>
              <a:t>Nam </a:t>
            </a:r>
            <a:r>
              <a:rPr lang="en-US" dirty="0" err="1">
                <a:solidFill>
                  <a:srgbClr val="4A452A"/>
                </a:solidFill>
              </a:rPr>
              <a:t>venenatis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risus</a:t>
            </a:r>
            <a:r>
              <a:rPr lang="en-US" dirty="0">
                <a:solidFill>
                  <a:srgbClr val="4A452A"/>
                </a:solidFill>
              </a:rPr>
              <a:t> sit </a:t>
            </a:r>
            <a:r>
              <a:rPr lang="en-US" dirty="0" err="1">
                <a:solidFill>
                  <a:srgbClr val="4A452A"/>
                </a:solidFill>
              </a:rPr>
              <a:t>amet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rhoncus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 smtClean="0">
                <a:solidFill>
                  <a:srgbClr val="4A452A"/>
                </a:solidFill>
              </a:rPr>
              <a:t>sagittis</a:t>
            </a:r>
            <a:r>
              <a:rPr lang="en-US" dirty="0" smtClean="0">
                <a:solidFill>
                  <a:srgbClr val="4A452A"/>
                </a:solidFill>
              </a:rPr>
              <a:t> </a:t>
            </a:r>
            <a:r>
              <a:rPr lang="en-US" dirty="0" err="1" smtClean="0">
                <a:solidFill>
                  <a:srgbClr val="4A452A"/>
                </a:solidFill>
              </a:rPr>
              <a:t>vestibulum</a:t>
            </a:r>
            <a:r>
              <a:rPr lang="en-US" dirty="0" smtClean="0">
                <a:solidFill>
                  <a:srgbClr val="4A452A"/>
                </a:solidFill>
              </a:rPr>
              <a:t> </a:t>
            </a:r>
            <a:r>
              <a:rPr lang="en-US" dirty="0">
                <a:solidFill>
                  <a:srgbClr val="4A452A"/>
                </a:solidFill>
              </a:rPr>
              <a:t>ante </a:t>
            </a:r>
            <a:r>
              <a:rPr lang="en-US" dirty="0" err="1">
                <a:solidFill>
                  <a:srgbClr val="4A452A"/>
                </a:solidFill>
              </a:rPr>
              <a:t>ipsum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primis</a:t>
            </a:r>
            <a:r>
              <a:rPr lang="en-US" dirty="0">
                <a:solidFill>
                  <a:srgbClr val="4A452A"/>
                </a:solidFill>
              </a:rPr>
              <a:t>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55440" y="3208156"/>
            <a:ext cx="2884635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Dolor sit </a:t>
            </a:r>
            <a:r>
              <a:rPr lang="en-US" sz="1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</a:p>
          <a:p>
            <a:pPr algn="r">
              <a:spcAft>
                <a:spcPts val="600"/>
              </a:spcAft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, cons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eto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ectetur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Aliquam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lacinia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in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varius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so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Phasellus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et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69195" y="1792027"/>
            <a:ext cx="282720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800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endParaRPr lang="en-US" sz="1800" dirty="0" err="1" smtClean="0">
              <a:solidFill>
                <a:srgbClr val="4A452A"/>
              </a:solidFill>
              <a:latin typeface="微软雅黑" panose="020B0503020204020204" charset="-122"/>
            </a:endParaRPr>
          </a:p>
          <a:p>
            <a:pPr>
              <a:spcAft>
                <a:spcPts val="600"/>
              </a:spcAft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nulla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ornare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tempus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congue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urna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dictum non mi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luctus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In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varius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843" y="4671980"/>
            <a:ext cx="2576525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Consequitor</a:t>
            </a:r>
          </a:p>
          <a:p>
            <a:pPr>
              <a:spcAft>
                <a:spcPts val="600"/>
              </a:spcAft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Phasellus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id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vestibulum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scelerisque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velit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non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sodales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dolor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hendrerit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sit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398883" y="3175183"/>
            <a:ext cx="2773682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>
              <a:spcAft>
                <a:spcPts val="600"/>
              </a:spcAft>
            </a:pP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In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ultricies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felis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blandit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rutrum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sagittis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Integer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lacinia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Interdum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et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malesuada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fames 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ac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34" grpId="0"/>
      <p:bldP spid="35" grpId="0"/>
      <p:bldP spid="36" grpId="0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e 20"/>
          <p:cNvSpPr/>
          <p:nvPr/>
        </p:nvSpPr>
        <p:spPr>
          <a:xfrm rot="16200000">
            <a:off x="7728181" y="1020207"/>
            <a:ext cx="743712" cy="743712"/>
          </a:xfrm>
          <a:prstGeom prst="pie">
            <a:avLst>
              <a:gd name="adj1" fmla="val 0"/>
              <a:gd name="adj2" fmla="val 12778483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Cluster diagram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7772343" y="1429902"/>
            <a:ext cx="316021" cy="1173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Oval 14"/>
          <p:cNvSpPr>
            <a:spLocks noChangeArrowheads="1"/>
          </p:cNvSpPr>
          <p:nvPr/>
        </p:nvSpPr>
        <p:spPr bwMode="auto">
          <a:xfrm>
            <a:off x="7784016" y="1076043"/>
            <a:ext cx="632043" cy="632040"/>
          </a:xfrm>
          <a:prstGeom prst="ellipse">
            <a:avLst/>
          </a:prstGeom>
          <a:ln w="3175">
            <a:solidFill>
              <a:schemeClr val="accent1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65%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493887" y="1052853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381875" y="1851846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381875" y="2882141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381875" y="3851298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381875" y="4930667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493887" y="5613359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cxnSp>
        <p:nvCxnSpPr>
          <p:cNvPr id="36" name="Straight Connector 35"/>
          <p:cNvCxnSpPr/>
          <p:nvPr/>
        </p:nvCxnSpPr>
        <p:spPr>
          <a:xfrm flipH="1" flipV="1">
            <a:off x="7872198" y="4470133"/>
            <a:ext cx="216167" cy="125580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7801514" y="2168515"/>
            <a:ext cx="1131433" cy="414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7772343" y="2613587"/>
            <a:ext cx="1153093" cy="578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872197" y="4470133"/>
            <a:ext cx="1049043" cy="67841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7896271" y="4142643"/>
            <a:ext cx="1034245" cy="35648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e 23"/>
          <p:cNvSpPr/>
          <p:nvPr/>
        </p:nvSpPr>
        <p:spPr>
          <a:xfrm rot="16200000">
            <a:off x="8585405" y="2786257"/>
            <a:ext cx="743712" cy="743712"/>
          </a:xfrm>
          <a:prstGeom prst="pie">
            <a:avLst>
              <a:gd name="adj1" fmla="val 0"/>
              <a:gd name="adj2" fmla="val 883967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23" name="Pie 22"/>
          <p:cNvSpPr/>
          <p:nvPr/>
        </p:nvSpPr>
        <p:spPr>
          <a:xfrm rot="16200000">
            <a:off x="8585405" y="1755961"/>
            <a:ext cx="743712" cy="743712"/>
          </a:xfrm>
          <a:prstGeom prst="pie">
            <a:avLst>
              <a:gd name="adj1" fmla="val 0"/>
              <a:gd name="adj2" fmla="val 1935486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12" name="Oval 11"/>
          <p:cNvSpPr>
            <a:spLocks noChangeArrowheads="1"/>
          </p:cNvSpPr>
          <p:nvPr/>
        </p:nvSpPr>
        <p:spPr bwMode="auto">
          <a:xfrm>
            <a:off x="8641240" y="2842092"/>
            <a:ext cx="632043" cy="632040"/>
          </a:xfrm>
          <a:prstGeom prst="ellipse">
            <a:avLst/>
          </a:prstGeom>
          <a:ln w="3175">
            <a:solidFill>
              <a:schemeClr val="accent1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40%</a:t>
            </a:r>
          </a:p>
        </p:txBody>
      </p:sp>
      <p:sp useBgFill="1">
        <p:nvSpPr>
          <p:cNvPr id="14" name="Oval 13"/>
          <p:cNvSpPr>
            <a:spLocks noChangeArrowheads="1"/>
          </p:cNvSpPr>
          <p:nvPr/>
        </p:nvSpPr>
        <p:spPr bwMode="auto">
          <a:xfrm>
            <a:off x="8641240" y="1811797"/>
            <a:ext cx="632043" cy="632040"/>
          </a:xfrm>
          <a:prstGeom prst="ellipse">
            <a:avLst/>
          </a:prstGeom>
          <a:ln w="3175">
            <a:solidFill>
              <a:schemeClr val="accent1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90%</a:t>
            </a:r>
          </a:p>
        </p:txBody>
      </p:sp>
      <p:sp>
        <p:nvSpPr>
          <p:cNvPr id="32" name="Pie 31"/>
          <p:cNvSpPr/>
          <p:nvPr/>
        </p:nvSpPr>
        <p:spPr>
          <a:xfrm rot="16200000">
            <a:off x="8585405" y="4774920"/>
            <a:ext cx="743712" cy="743712"/>
          </a:xfrm>
          <a:prstGeom prst="pie">
            <a:avLst>
              <a:gd name="adj1" fmla="val 0"/>
              <a:gd name="adj2" fmla="val 19354869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33" name="Pie 32"/>
          <p:cNvSpPr/>
          <p:nvPr/>
        </p:nvSpPr>
        <p:spPr>
          <a:xfrm rot="16200000">
            <a:off x="8585405" y="3755415"/>
            <a:ext cx="743712" cy="743712"/>
          </a:xfrm>
          <a:prstGeom prst="pie">
            <a:avLst>
              <a:gd name="adj1" fmla="val 0"/>
              <a:gd name="adj2" fmla="val 12778483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35" name="Oval 34"/>
          <p:cNvSpPr>
            <a:spLocks noChangeArrowheads="1"/>
          </p:cNvSpPr>
          <p:nvPr/>
        </p:nvSpPr>
        <p:spPr bwMode="auto">
          <a:xfrm>
            <a:off x="8641240" y="4830756"/>
            <a:ext cx="632043" cy="632040"/>
          </a:xfrm>
          <a:prstGeom prst="ellipse">
            <a:avLst/>
          </a:prstGeom>
          <a:ln w="3175">
            <a:solidFill>
              <a:schemeClr val="accent3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90%</a:t>
            </a:r>
          </a:p>
        </p:txBody>
      </p:sp>
      <p:sp useBgFill="1">
        <p:nvSpPr>
          <p:cNvPr id="37" name="Oval 36"/>
          <p:cNvSpPr>
            <a:spLocks noChangeArrowheads="1"/>
          </p:cNvSpPr>
          <p:nvPr/>
        </p:nvSpPr>
        <p:spPr bwMode="auto">
          <a:xfrm>
            <a:off x="8641240" y="3811251"/>
            <a:ext cx="632043" cy="632040"/>
          </a:xfrm>
          <a:prstGeom prst="ellipse">
            <a:avLst/>
          </a:prstGeom>
          <a:ln w="3175">
            <a:solidFill>
              <a:schemeClr val="accent3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65%</a:t>
            </a:r>
          </a:p>
        </p:txBody>
      </p:sp>
      <p:sp>
        <p:nvSpPr>
          <p:cNvPr id="31" name="Pie 30"/>
          <p:cNvSpPr/>
          <p:nvPr/>
        </p:nvSpPr>
        <p:spPr>
          <a:xfrm rot="16200000">
            <a:off x="7728181" y="5354077"/>
            <a:ext cx="743712" cy="743712"/>
          </a:xfrm>
          <a:prstGeom prst="pie">
            <a:avLst>
              <a:gd name="adj1" fmla="val 0"/>
              <a:gd name="adj2" fmla="val 8839672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34" name="Oval 33"/>
          <p:cNvSpPr>
            <a:spLocks noChangeArrowheads="1"/>
          </p:cNvSpPr>
          <p:nvPr/>
        </p:nvSpPr>
        <p:spPr bwMode="auto">
          <a:xfrm>
            <a:off x="7784016" y="5409912"/>
            <a:ext cx="632043" cy="632040"/>
          </a:xfrm>
          <a:prstGeom prst="ellipse">
            <a:avLst/>
          </a:prstGeom>
          <a:ln w="3175">
            <a:solidFill>
              <a:schemeClr val="accent3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40%</a:t>
            </a:r>
          </a:p>
        </p:txBody>
      </p:sp>
      <p:cxnSp>
        <p:nvCxnSpPr>
          <p:cNvPr id="49" name="Straight Connector 48"/>
          <p:cNvCxnSpPr>
            <a:stCxn id="3" idx="6"/>
            <a:endCxn id="8" idx="3"/>
          </p:cNvCxnSpPr>
          <p:nvPr/>
        </p:nvCxnSpPr>
        <p:spPr>
          <a:xfrm flipV="1">
            <a:off x="6993359" y="3027525"/>
            <a:ext cx="358172" cy="557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3" idx="6"/>
            <a:endCxn id="9" idx="1"/>
          </p:cNvCxnSpPr>
          <p:nvPr/>
        </p:nvCxnSpPr>
        <p:spPr>
          <a:xfrm>
            <a:off x="6993359" y="3585075"/>
            <a:ext cx="358172" cy="46069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3" idx="2"/>
            <a:endCxn id="53" idx="3"/>
          </p:cNvCxnSpPr>
          <p:nvPr/>
        </p:nvCxnSpPr>
        <p:spPr>
          <a:xfrm flipH="1" flipV="1">
            <a:off x="4749699" y="3027525"/>
            <a:ext cx="443964" cy="557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3" idx="2"/>
            <a:endCxn id="54" idx="1"/>
          </p:cNvCxnSpPr>
          <p:nvPr/>
        </p:nvCxnSpPr>
        <p:spPr>
          <a:xfrm flipH="1">
            <a:off x="4749699" y="3585075"/>
            <a:ext cx="443964" cy="46069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7175755" y="2003025"/>
            <a:ext cx="1200276" cy="12002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Option A</a:t>
            </a:r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7175755" y="3869995"/>
            <a:ext cx="1200276" cy="12002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Option B</a:t>
            </a:r>
          </a:p>
        </p:txBody>
      </p:sp>
      <p:sp>
        <p:nvSpPr>
          <p:cNvPr id="52" name="Pie 51"/>
          <p:cNvSpPr/>
          <p:nvPr/>
        </p:nvSpPr>
        <p:spPr>
          <a:xfrm rot="16200000">
            <a:off x="3629336" y="1020207"/>
            <a:ext cx="743712" cy="743712"/>
          </a:xfrm>
          <a:prstGeom prst="pie">
            <a:avLst>
              <a:gd name="adj1" fmla="val 0"/>
              <a:gd name="adj2" fmla="val 12778483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H="1" flipV="1">
            <a:off x="4012866" y="1429902"/>
            <a:ext cx="316021" cy="117326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Oval 55"/>
          <p:cNvSpPr>
            <a:spLocks noChangeArrowheads="1"/>
          </p:cNvSpPr>
          <p:nvPr/>
        </p:nvSpPr>
        <p:spPr bwMode="auto">
          <a:xfrm flipH="1">
            <a:off x="3685171" y="1076043"/>
            <a:ext cx="632043" cy="632040"/>
          </a:xfrm>
          <a:prstGeom prst="ellipse">
            <a:avLst/>
          </a:prstGeom>
          <a:ln w="3175">
            <a:solidFill>
              <a:schemeClr val="tx2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65%</a:t>
            </a: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4012866" y="4470133"/>
            <a:ext cx="216167" cy="1255801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3168284" y="2168515"/>
            <a:ext cx="1131433" cy="41432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3175794" y="2613587"/>
            <a:ext cx="1153093" cy="57840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179989" y="4470133"/>
            <a:ext cx="1049043" cy="6784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3170714" y="4142643"/>
            <a:ext cx="1034245" cy="356484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ie 61"/>
          <p:cNvSpPr/>
          <p:nvPr/>
        </p:nvSpPr>
        <p:spPr>
          <a:xfrm rot="16200000">
            <a:off x="2772112" y="2786257"/>
            <a:ext cx="743712" cy="743712"/>
          </a:xfrm>
          <a:prstGeom prst="pie">
            <a:avLst>
              <a:gd name="adj1" fmla="val 0"/>
              <a:gd name="adj2" fmla="val 8839672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3" name="Pie 62"/>
          <p:cNvSpPr/>
          <p:nvPr/>
        </p:nvSpPr>
        <p:spPr>
          <a:xfrm rot="16200000">
            <a:off x="2772112" y="1755961"/>
            <a:ext cx="743712" cy="743712"/>
          </a:xfrm>
          <a:prstGeom prst="pie">
            <a:avLst>
              <a:gd name="adj1" fmla="val 0"/>
              <a:gd name="adj2" fmla="val 19354869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64" name="Oval 63"/>
          <p:cNvSpPr>
            <a:spLocks noChangeArrowheads="1"/>
          </p:cNvSpPr>
          <p:nvPr/>
        </p:nvSpPr>
        <p:spPr bwMode="auto">
          <a:xfrm flipH="1">
            <a:off x="2827947" y="2842092"/>
            <a:ext cx="632043" cy="632040"/>
          </a:xfrm>
          <a:prstGeom prst="ellipse">
            <a:avLst/>
          </a:prstGeom>
          <a:ln w="3175">
            <a:solidFill>
              <a:schemeClr val="tx2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40%</a:t>
            </a:r>
          </a:p>
        </p:txBody>
      </p:sp>
      <p:sp useBgFill="1">
        <p:nvSpPr>
          <p:cNvPr id="65" name="Oval 64"/>
          <p:cNvSpPr>
            <a:spLocks noChangeArrowheads="1"/>
          </p:cNvSpPr>
          <p:nvPr/>
        </p:nvSpPr>
        <p:spPr bwMode="auto">
          <a:xfrm flipH="1">
            <a:off x="2827947" y="1811797"/>
            <a:ext cx="632043" cy="632040"/>
          </a:xfrm>
          <a:prstGeom prst="ellipse">
            <a:avLst/>
          </a:prstGeom>
          <a:ln w="3175">
            <a:solidFill>
              <a:schemeClr val="tx2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90%</a:t>
            </a:r>
          </a:p>
        </p:txBody>
      </p:sp>
      <p:sp>
        <p:nvSpPr>
          <p:cNvPr id="66" name="Pie 65"/>
          <p:cNvSpPr/>
          <p:nvPr/>
        </p:nvSpPr>
        <p:spPr>
          <a:xfrm rot="16200000">
            <a:off x="2772112" y="4774920"/>
            <a:ext cx="743712" cy="743712"/>
          </a:xfrm>
          <a:prstGeom prst="pie">
            <a:avLst>
              <a:gd name="adj1" fmla="val 0"/>
              <a:gd name="adj2" fmla="val 19354869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7" name="Pie 66"/>
          <p:cNvSpPr/>
          <p:nvPr/>
        </p:nvSpPr>
        <p:spPr>
          <a:xfrm rot="16200000">
            <a:off x="2772112" y="3755415"/>
            <a:ext cx="743712" cy="743712"/>
          </a:xfrm>
          <a:prstGeom prst="pie">
            <a:avLst>
              <a:gd name="adj1" fmla="val 0"/>
              <a:gd name="adj2" fmla="val 12778483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68" name="Oval 67"/>
          <p:cNvSpPr>
            <a:spLocks noChangeArrowheads="1"/>
          </p:cNvSpPr>
          <p:nvPr/>
        </p:nvSpPr>
        <p:spPr bwMode="auto">
          <a:xfrm flipH="1">
            <a:off x="2827947" y="4830756"/>
            <a:ext cx="632043" cy="632040"/>
          </a:xfrm>
          <a:prstGeom prst="ellipse">
            <a:avLst/>
          </a:prstGeom>
          <a:ln w="3175">
            <a:solidFill>
              <a:schemeClr val="accent5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90%</a:t>
            </a:r>
          </a:p>
        </p:txBody>
      </p:sp>
      <p:sp useBgFill="1">
        <p:nvSpPr>
          <p:cNvPr id="69" name="Oval 68"/>
          <p:cNvSpPr>
            <a:spLocks noChangeArrowheads="1"/>
          </p:cNvSpPr>
          <p:nvPr/>
        </p:nvSpPr>
        <p:spPr bwMode="auto">
          <a:xfrm flipH="1">
            <a:off x="2827947" y="3811251"/>
            <a:ext cx="632043" cy="632040"/>
          </a:xfrm>
          <a:prstGeom prst="ellipse">
            <a:avLst/>
          </a:prstGeom>
          <a:ln w="3175">
            <a:solidFill>
              <a:schemeClr val="accent5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65%</a:t>
            </a:r>
          </a:p>
        </p:txBody>
      </p:sp>
      <p:sp>
        <p:nvSpPr>
          <p:cNvPr id="70" name="Pie 69"/>
          <p:cNvSpPr/>
          <p:nvPr/>
        </p:nvSpPr>
        <p:spPr>
          <a:xfrm rot="16200000">
            <a:off x="3629336" y="5354077"/>
            <a:ext cx="743712" cy="743712"/>
          </a:xfrm>
          <a:prstGeom prst="pie">
            <a:avLst>
              <a:gd name="adj1" fmla="val 0"/>
              <a:gd name="adj2" fmla="val 8839672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71" name="Oval 70"/>
          <p:cNvSpPr>
            <a:spLocks noChangeArrowheads="1"/>
          </p:cNvSpPr>
          <p:nvPr/>
        </p:nvSpPr>
        <p:spPr bwMode="auto">
          <a:xfrm flipH="1">
            <a:off x="3685171" y="5409912"/>
            <a:ext cx="632043" cy="632040"/>
          </a:xfrm>
          <a:prstGeom prst="ellipse">
            <a:avLst/>
          </a:prstGeom>
          <a:ln w="3175">
            <a:solidFill>
              <a:schemeClr val="accent5"/>
            </a:solidFill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40%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 flipH="1">
            <a:off x="3725199" y="2003025"/>
            <a:ext cx="1200276" cy="120027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Option D</a:t>
            </a:r>
          </a:p>
        </p:txBody>
      </p:sp>
      <p:sp>
        <p:nvSpPr>
          <p:cNvPr id="54" name="Oval 53"/>
          <p:cNvSpPr>
            <a:spLocks noChangeArrowheads="1"/>
          </p:cNvSpPr>
          <p:nvPr/>
        </p:nvSpPr>
        <p:spPr bwMode="auto">
          <a:xfrm flipH="1">
            <a:off x="3725199" y="3869995"/>
            <a:ext cx="1200276" cy="12002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none" lIns="121920" tIns="60960" rIns="121920" bIns="60960" numCol="1" anchor="ctr" anchorCtr="0" compatLnSpc="1"/>
          <a:lstStyle/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Option C</a:t>
            </a:r>
          </a:p>
        </p:txBody>
      </p:sp>
      <p:sp>
        <p:nvSpPr>
          <p:cNvPr id="3" name="Oval 2"/>
          <p:cNvSpPr>
            <a:spLocks noChangeArrowheads="1"/>
          </p:cNvSpPr>
          <p:nvPr/>
        </p:nvSpPr>
        <p:spPr bwMode="auto">
          <a:xfrm>
            <a:off x="5193663" y="2685228"/>
            <a:ext cx="1799696" cy="1799693"/>
          </a:xfrm>
          <a:prstGeom prst="ellipse">
            <a:avLst/>
          </a:prstGeom>
          <a:solidFill>
            <a:schemeClr val="bg1">
              <a:lumMod val="50000"/>
              <a:lumOff val="50000"/>
              <a:alpha val="3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5783615" y="2970032"/>
            <a:ext cx="619791" cy="1235509"/>
            <a:chOff x="4337711" y="2227524"/>
            <a:chExt cx="464843" cy="926632"/>
          </a:xfrm>
        </p:grpSpPr>
        <p:sp>
          <p:nvSpPr>
            <p:cNvPr id="4" name="Freeform 3"/>
            <p:cNvSpPr>
              <a:spLocks noEditPoints="1"/>
            </p:cNvSpPr>
            <p:nvPr/>
          </p:nvSpPr>
          <p:spPr bwMode="auto">
            <a:xfrm>
              <a:off x="4482148" y="2227524"/>
              <a:ext cx="174952" cy="174951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4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5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5"/>
                    <a:pt x="36" y="46"/>
                    <a:pt x="23" y="46"/>
                  </a:cubicBezTo>
                  <a:close/>
                  <a:moveTo>
                    <a:pt x="23" y="4"/>
                  </a:moveTo>
                  <a:cubicBezTo>
                    <a:pt x="13" y="4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4"/>
                    <a:pt x="23" y="4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rgbClr val="4A452A"/>
              </a:solidFill>
            </a:ln>
            <a:extLst/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4337711" y="2421802"/>
              <a:ext cx="464843" cy="732354"/>
            </a:xfrm>
            <a:custGeom>
              <a:avLst/>
              <a:gdLst>
                <a:gd name="T0" fmla="*/ 68 w 122"/>
                <a:gd name="T1" fmla="*/ 182 h 192"/>
                <a:gd name="T2" fmla="*/ 54 w 122"/>
                <a:gd name="T3" fmla="*/ 183 h 192"/>
                <a:gd name="T4" fmla="*/ 32 w 122"/>
                <a:gd name="T5" fmla="*/ 182 h 192"/>
                <a:gd name="T6" fmla="*/ 35 w 122"/>
                <a:gd name="T7" fmla="*/ 54 h 192"/>
                <a:gd name="T8" fmla="*/ 10 w 122"/>
                <a:gd name="T9" fmla="*/ 96 h 192"/>
                <a:gd name="T10" fmla="*/ 1 w 122"/>
                <a:gd name="T11" fmla="*/ 85 h 192"/>
                <a:gd name="T12" fmla="*/ 4 w 122"/>
                <a:gd name="T13" fmla="*/ 76 h 192"/>
                <a:gd name="T14" fmla="*/ 61 w 122"/>
                <a:gd name="T15" fmla="*/ 0 h 192"/>
                <a:gd name="T16" fmla="*/ 118 w 122"/>
                <a:gd name="T17" fmla="*/ 76 h 192"/>
                <a:gd name="T18" fmla="*/ 121 w 122"/>
                <a:gd name="T19" fmla="*/ 85 h 192"/>
                <a:gd name="T20" fmla="*/ 112 w 122"/>
                <a:gd name="T21" fmla="*/ 96 h 192"/>
                <a:gd name="T22" fmla="*/ 87 w 122"/>
                <a:gd name="T23" fmla="*/ 54 h 192"/>
                <a:gd name="T24" fmla="*/ 90 w 122"/>
                <a:gd name="T25" fmla="*/ 182 h 192"/>
                <a:gd name="T26" fmla="*/ 79 w 122"/>
                <a:gd name="T27" fmla="*/ 192 h 192"/>
                <a:gd name="T28" fmla="*/ 63 w 122"/>
                <a:gd name="T29" fmla="*/ 100 h 192"/>
                <a:gd name="T30" fmla="*/ 79 w 122"/>
                <a:gd name="T31" fmla="*/ 187 h 192"/>
                <a:gd name="T32" fmla="*/ 79 w 122"/>
                <a:gd name="T33" fmla="*/ 187 h 192"/>
                <a:gd name="T34" fmla="*/ 86 w 122"/>
                <a:gd name="T35" fmla="*/ 182 h 192"/>
                <a:gd name="T36" fmla="*/ 85 w 122"/>
                <a:gd name="T37" fmla="*/ 160 h 192"/>
                <a:gd name="T38" fmla="*/ 82 w 122"/>
                <a:gd name="T39" fmla="*/ 43 h 192"/>
                <a:gd name="T40" fmla="*/ 87 w 122"/>
                <a:gd name="T41" fmla="*/ 42 h 192"/>
                <a:gd name="T42" fmla="*/ 112 w 122"/>
                <a:gd name="T43" fmla="*/ 91 h 192"/>
                <a:gd name="T44" fmla="*/ 116 w 122"/>
                <a:gd name="T45" fmla="*/ 86 h 192"/>
                <a:gd name="T46" fmla="*/ 116 w 122"/>
                <a:gd name="T47" fmla="*/ 84 h 192"/>
                <a:gd name="T48" fmla="*/ 93 w 122"/>
                <a:gd name="T49" fmla="*/ 17 h 192"/>
                <a:gd name="T50" fmla="*/ 29 w 122"/>
                <a:gd name="T51" fmla="*/ 17 h 192"/>
                <a:gd name="T52" fmla="*/ 6 w 122"/>
                <a:gd name="T53" fmla="*/ 84 h 192"/>
                <a:gd name="T54" fmla="*/ 6 w 122"/>
                <a:gd name="T55" fmla="*/ 86 h 192"/>
                <a:gd name="T56" fmla="*/ 10 w 122"/>
                <a:gd name="T57" fmla="*/ 91 h 192"/>
                <a:gd name="T58" fmla="*/ 35 w 122"/>
                <a:gd name="T59" fmla="*/ 42 h 192"/>
                <a:gd name="T60" fmla="*/ 40 w 122"/>
                <a:gd name="T61" fmla="*/ 43 h 192"/>
                <a:gd name="T62" fmla="*/ 37 w 122"/>
                <a:gd name="T63" fmla="*/ 160 h 192"/>
                <a:gd name="T64" fmla="*/ 36 w 122"/>
                <a:gd name="T65" fmla="*/ 181 h 192"/>
                <a:gd name="T66" fmla="*/ 43 w 122"/>
                <a:gd name="T67" fmla="*/ 187 h 192"/>
                <a:gd name="T68" fmla="*/ 59 w 122"/>
                <a:gd name="T69" fmla="*/ 10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8"/>
                    <a:pt x="68" y="182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4" y="183"/>
                    <a:pt x="54" y="183"/>
                    <a:pt x="54" y="183"/>
                  </a:cubicBezTo>
                  <a:cubicBezTo>
                    <a:pt x="53" y="188"/>
                    <a:pt x="48" y="192"/>
                    <a:pt x="43" y="192"/>
                  </a:cubicBezTo>
                  <a:cubicBezTo>
                    <a:pt x="37" y="192"/>
                    <a:pt x="32" y="188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79"/>
                    <a:pt x="34" y="103"/>
                    <a:pt x="35" y="54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6"/>
                    <a:pt x="7" y="95"/>
                  </a:cubicBezTo>
                  <a:cubicBezTo>
                    <a:pt x="3" y="94"/>
                    <a:pt x="0" y="89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4"/>
                    <a:pt x="3" y="81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1"/>
                    <a:pt x="121" y="84"/>
                    <a:pt x="121" y="85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4"/>
                    <a:pt x="115" y="95"/>
                  </a:cubicBezTo>
                  <a:cubicBezTo>
                    <a:pt x="114" y="96"/>
                    <a:pt x="113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8" y="103"/>
                    <a:pt x="90" y="179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8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61" y="98"/>
                  </a:moveTo>
                  <a:cubicBezTo>
                    <a:pt x="62" y="98"/>
                    <a:pt x="63" y="99"/>
                    <a:pt x="63" y="100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9"/>
                    <a:pt x="85" y="176"/>
                  </a:cubicBezTo>
                  <a:cubicBezTo>
                    <a:pt x="85" y="172"/>
                    <a:pt x="85" y="167"/>
                    <a:pt x="85" y="160"/>
                  </a:cubicBezTo>
                  <a:cubicBezTo>
                    <a:pt x="85" y="147"/>
                    <a:pt x="84" y="130"/>
                    <a:pt x="84" y="112"/>
                  </a:cubicBezTo>
                  <a:cubicBezTo>
                    <a:pt x="83" y="77"/>
                    <a:pt x="82" y="43"/>
                    <a:pt x="82" y="43"/>
                  </a:cubicBezTo>
                  <a:cubicBezTo>
                    <a:pt x="82" y="41"/>
                    <a:pt x="83" y="41"/>
                    <a:pt x="84" y="40"/>
                  </a:cubicBezTo>
                  <a:cubicBezTo>
                    <a:pt x="85" y="40"/>
                    <a:pt x="86" y="41"/>
                    <a:pt x="87" y="42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6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8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8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6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6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1"/>
                    <a:pt x="40" y="41"/>
                    <a:pt x="40" y="43"/>
                  </a:cubicBezTo>
                  <a:cubicBezTo>
                    <a:pt x="40" y="43"/>
                    <a:pt x="39" y="78"/>
                    <a:pt x="38" y="112"/>
                  </a:cubicBezTo>
                  <a:cubicBezTo>
                    <a:pt x="38" y="130"/>
                    <a:pt x="37" y="147"/>
                    <a:pt x="37" y="160"/>
                  </a:cubicBezTo>
                  <a:cubicBezTo>
                    <a:pt x="37" y="167"/>
                    <a:pt x="37" y="172"/>
                    <a:pt x="36" y="176"/>
                  </a:cubicBezTo>
                  <a:cubicBezTo>
                    <a:pt x="36" y="178"/>
                    <a:pt x="36" y="180"/>
                    <a:pt x="36" y="181"/>
                  </a:cubicBezTo>
                  <a:cubicBezTo>
                    <a:pt x="36" y="181"/>
                    <a:pt x="36" y="182"/>
                    <a:pt x="36" y="182"/>
                  </a:cubicBezTo>
                  <a:cubicBezTo>
                    <a:pt x="36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60" y="98"/>
                    <a:pt x="61" y="98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rgbClr val="4A452A"/>
              </a:solidFill>
            </a:ln>
            <a:extLst/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86" name="Rectangle 85"/>
          <p:cNvSpPr/>
          <p:nvPr/>
        </p:nvSpPr>
        <p:spPr>
          <a:xfrm>
            <a:off x="1645835" y="1052853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87" name="Rectangle 86"/>
          <p:cNvSpPr/>
          <p:nvPr/>
        </p:nvSpPr>
        <p:spPr>
          <a:xfrm>
            <a:off x="696838" y="1851846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88" name="Rectangle 87"/>
          <p:cNvSpPr/>
          <p:nvPr/>
        </p:nvSpPr>
        <p:spPr>
          <a:xfrm>
            <a:off x="696838" y="2882141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89" name="Rectangle 88"/>
          <p:cNvSpPr/>
          <p:nvPr/>
        </p:nvSpPr>
        <p:spPr>
          <a:xfrm>
            <a:off x="696838" y="3851298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96838" y="4930667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91" name="Rectangle 90"/>
          <p:cNvSpPr/>
          <p:nvPr/>
        </p:nvSpPr>
        <p:spPr>
          <a:xfrm>
            <a:off x="1645835" y="5613359"/>
            <a:ext cx="2001893" cy="73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9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9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9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9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Prime window of opportunity</a:t>
            </a:r>
          </a:p>
        </p:txBody>
      </p:sp>
      <p:sp>
        <p:nvSpPr>
          <p:cNvPr id="117" name="Oval 116"/>
          <p:cNvSpPr/>
          <p:nvPr/>
        </p:nvSpPr>
        <p:spPr>
          <a:xfrm>
            <a:off x="4377000" y="1818620"/>
            <a:ext cx="3408379" cy="3408379"/>
          </a:xfrm>
          <a:prstGeom prst="ellipse">
            <a:avLst/>
          </a:prstGeom>
          <a:solidFill>
            <a:schemeClr val="bg1">
              <a:lumMod val="25000"/>
              <a:lumOff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18" name="Pie 117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12147609"/>
              <a:gd name="adj2" fmla="val 14284542"/>
            </a:avLst>
          </a:prstGeom>
          <a:solidFill>
            <a:schemeClr val="tx2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119" name="Pie 118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6199411"/>
              <a:gd name="adj2" fmla="val 10253042"/>
            </a:avLst>
          </a:prstGeom>
          <a:solidFill>
            <a:schemeClr val="accent5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120" name="Pie 119"/>
          <p:cNvSpPr/>
          <p:nvPr/>
        </p:nvSpPr>
        <p:spPr>
          <a:xfrm>
            <a:off x="3511507" y="978527"/>
            <a:ext cx="5088565" cy="5088565"/>
          </a:xfrm>
          <a:prstGeom prst="pie">
            <a:avLst>
              <a:gd name="adj1" fmla="val 20379763"/>
              <a:gd name="adj2" fmla="val 2003783"/>
            </a:avLst>
          </a:prstGeom>
          <a:solidFill>
            <a:schemeClr val="accent3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121" name="Pie 120"/>
          <p:cNvSpPr/>
          <p:nvPr/>
        </p:nvSpPr>
        <p:spPr>
          <a:xfrm>
            <a:off x="3848942" y="1290561"/>
            <a:ext cx="4464496" cy="4464496"/>
          </a:xfrm>
          <a:prstGeom prst="pie">
            <a:avLst>
              <a:gd name="adj1" fmla="val 18316965"/>
              <a:gd name="adj2" fmla="val 21079154"/>
            </a:avLst>
          </a:pr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122" name="Pie 121"/>
          <p:cNvSpPr/>
          <p:nvPr/>
        </p:nvSpPr>
        <p:spPr>
          <a:xfrm>
            <a:off x="3415496" y="882516"/>
            <a:ext cx="5280587" cy="5280587"/>
          </a:xfrm>
          <a:prstGeom prst="pie">
            <a:avLst>
              <a:gd name="adj1" fmla="val 9630247"/>
              <a:gd name="adj2" fmla="val 11520264"/>
            </a:avLst>
          </a:prstGeom>
          <a:solidFill>
            <a:schemeClr val="accent6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123" name="Pie 122"/>
          <p:cNvSpPr/>
          <p:nvPr/>
        </p:nvSpPr>
        <p:spPr>
          <a:xfrm>
            <a:off x="4114960" y="1556580"/>
            <a:ext cx="3932459" cy="3932459"/>
          </a:xfrm>
          <a:prstGeom prst="pie">
            <a:avLst>
              <a:gd name="adj1" fmla="val 1652294"/>
              <a:gd name="adj2" fmla="val 4142044"/>
            </a:avLst>
          </a:prstGeom>
          <a:solidFill>
            <a:schemeClr val="accent3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grpSp>
        <p:nvGrpSpPr>
          <p:cNvPr id="124" name="Group 123"/>
          <p:cNvGrpSpPr/>
          <p:nvPr/>
        </p:nvGrpSpPr>
        <p:grpSpPr>
          <a:xfrm>
            <a:off x="4083683" y="1525303"/>
            <a:ext cx="3995013" cy="3995013"/>
            <a:chOff x="3185119" y="1363965"/>
            <a:chExt cx="2556284" cy="2556284"/>
          </a:xfrm>
        </p:grpSpPr>
        <p:grpSp>
          <p:nvGrpSpPr>
            <p:cNvPr id="125" name="Group 124"/>
            <p:cNvGrpSpPr/>
            <p:nvPr/>
          </p:nvGrpSpPr>
          <p:grpSpPr>
            <a:xfrm>
              <a:off x="3378898" y="1551650"/>
              <a:ext cx="2180915" cy="2180915"/>
              <a:chOff x="3378898" y="1551650"/>
              <a:chExt cx="2180915" cy="2180915"/>
            </a:xfrm>
          </p:grpSpPr>
          <p:cxnSp>
            <p:nvCxnSpPr>
              <p:cNvPr id="132" name="Straight Connector 131"/>
              <p:cNvCxnSpPr>
                <a:stCxn id="117" idx="0"/>
                <a:endCxn id="117" idx="4"/>
              </p:cNvCxnSpPr>
              <p:nvPr/>
            </p:nvCxnSpPr>
            <p:spPr>
              <a:xfrm>
                <a:off x="4469356" y="1551650"/>
                <a:ext cx="0" cy="2180915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>
                <a:stCxn id="117" idx="6"/>
                <a:endCxn id="117" idx="2"/>
              </p:cNvCxnSpPr>
              <p:nvPr/>
            </p:nvCxnSpPr>
            <p:spPr>
              <a:xfrm flipH="1">
                <a:off x="3378898" y="2642107"/>
                <a:ext cx="2180915" cy="0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/>
            <p:cNvGrpSpPr/>
            <p:nvPr/>
          </p:nvGrpSpPr>
          <p:grpSpPr>
            <a:xfrm rot="1800000">
              <a:off x="3185119" y="1363965"/>
              <a:ext cx="2556284" cy="2556284"/>
              <a:chOff x="3302242" y="1480164"/>
              <a:chExt cx="2556284" cy="2556284"/>
            </a:xfrm>
          </p:grpSpPr>
          <p:cxnSp>
            <p:nvCxnSpPr>
              <p:cNvPr id="130" name="Straight Connector 129"/>
              <p:cNvCxnSpPr/>
              <p:nvPr/>
            </p:nvCxnSpPr>
            <p:spPr>
              <a:xfrm>
                <a:off x="4580384" y="1480164"/>
                <a:ext cx="0" cy="2556284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 flipH="1">
                <a:off x="3302242" y="2758306"/>
                <a:ext cx="2556284" cy="0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Group 126"/>
            <p:cNvGrpSpPr/>
            <p:nvPr/>
          </p:nvGrpSpPr>
          <p:grpSpPr>
            <a:xfrm rot="3600000">
              <a:off x="3185119" y="1363965"/>
              <a:ext cx="2556284" cy="2556284"/>
              <a:chOff x="3302242" y="1480164"/>
              <a:chExt cx="2556284" cy="2556284"/>
            </a:xfrm>
          </p:grpSpPr>
          <p:cxnSp>
            <p:nvCxnSpPr>
              <p:cNvPr id="128" name="Straight Connector 127"/>
              <p:cNvCxnSpPr/>
              <p:nvPr/>
            </p:nvCxnSpPr>
            <p:spPr>
              <a:xfrm>
                <a:off x="4580384" y="1480164"/>
                <a:ext cx="0" cy="2556284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 flipH="1">
                <a:off x="3302242" y="2758306"/>
                <a:ext cx="2556284" cy="0"/>
              </a:xfrm>
              <a:prstGeom prst="line">
                <a:avLst/>
              </a:prstGeom>
              <a:ln w="6350">
                <a:solidFill>
                  <a:srgbClr val="4A452A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134" name="Oval 133"/>
          <p:cNvSpPr/>
          <p:nvPr/>
        </p:nvSpPr>
        <p:spPr>
          <a:xfrm>
            <a:off x="5171552" y="2613172"/>
            <a:ext cx="1819275" cy="1819275"/>
          </a:xfrm>
          <a:prstGeom prst="ellipse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8338410" y="152530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04:00 / 06:50</a:t>
            </a:r>
          </a:p>
          <a:p>
            <a:pPr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grpSp>
        <p:nvGrpSpPr>
          <p:cNvPr id="136" name="Group 135"/>
          <p:cNvGrpSpPr>
            <a:grpSpLocks noChangeAspect="1"/>
          </p:cNvGrpSpPr>
          <p:nvPr/>
        </p:nvGrpSpPr>
        <p:grpSpPr>
          <a:xfrm>
            <a:off x="7363228" y="2105011"/>
            <a:ext cx="351112" cy="699920"/>
            <a:chOff x="4542701" y="-2257066"/>
            <a:chExt cx="725488" cy="1446213"/>
          </a:xfrm>
        </p:grpSpPr>
        <p:sp>
          <p:nvSpPr>
            <p:cNvPr id="137" name="Freeform 136"/>
            <p:cNvSpPr>
              <a:spLocks noEditPoints="1"/>
            </p:cNvSpPr>
            <p:nvPr/>
          </p:nvSpPr>
          <p:spPr bwMode="auto">
            <a:xfrm>
              <a:off x="4768126" y="-2257066"/>
              <a:ext cx="273050" cy="273050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4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5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5"/>
                    <a:pt x="36" y="46"/>
                    <a:pt x="23" y="46"/>
                  </a:cubicBezTo>
                  <a:close/>
                  <a:moveTo>
                    <a:pt x="23" y="4"/>
                  </a:moveTo>
                  <a:cubicBezTo>
                    <a:pt x="13" y="4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4"/>
                    <a:pt x="2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38" name="Freeform 137"/>
            <p:cNvSpPr>
              <a:spLocks noEditPoints="1"/>
            </p:cNvSpPr>
            <p:nvPr/>
          </p:nvSpPr>
          <p:spPr bwMode="auto">
            <a:xfrm>
              <a:off x="4542701" y="-1953853"/>
              <a:ext cx="725488" cy="1143000"/>
            </a:xfrm>
            <a:custGeom>
              <a:avLst/>
              <a:gdLst>
                <a:gd name="T0" fmla="*/ 68 w 122"/>
                <a:gd name="T1" fmla="*/ 182 h 192"/>
                <a:gd name="T2" fmla="*/ 54 w 122"/>
                <a:gd name="T3" fmla="*/ 183 h 192"/>
                <a:gd name="T4" fmla="*/ 32 w 122"/>
                <a:gd name="T5" fmla="*/ 182 h 192"/>
                <a:gd name="T6" fmla="*/ 35 w 122"/>
                <a:gd name="T7" fmla="*/ 54 h 192"/>
                <a:gd name="T8" fmla="*/ 10 w 122"/>
                <a:gd name="T9" fmla="*/ 96 h 192"/>
                <a:gd name="T10" fmla="*/ 1 w 122"/>
                <a:gd name="T11" fmla="*/ 85 h 192"/>
                <a:gd name="T12" fmla="*/ 4 w 122"/>
                <a:gd name="T13" fmla="*/ 76 h 192"/>
                <a:gd name="T14" fmla="*/ 61 w 122"/>
                <a:gd name="T15" fmla="*/ 0 h 192"/>
                <a:gd name="T16" fmla="*/ 118 w 122"/>
                <a:gd name="T17" fmla="*/ 76 h 192"/>
                <a:gd name="T18" fmla="*/ 121 w 122"/>
                <a:gd name="T19" fmla="*/ 85 h 192"/>
                <a:gd name="T20" fmla="*/ 112 w 122"/>
                <a:gd name="T21" fmla="*/ 96 h 192"/>
                <a:gd name="T22" fmla="*/ 87 w 122"/>
                <a:gd name="T23" fmla="*/ 54 h 192"/>
                <a:gd name="T24" fmla="*/ 90 w 122"/>
                <a:gd name="T25" fmla="*/ 182 h 192"/>
                <a:gd name="T26" fmla="*/ 79 w 122"/>
                <a:gd name="T27" fmla="*/ 192 h 192"/>
                <a:gd name="T28" fmla="*/ 63 w 122"/>
                <a:gd name="T29" fmla="*/ 100 h 192"/>
                <a:gd name="T30" fmla="*/ 79 w 122"/>
                <a:gd name="T31" fmla="*/ 187 h 192"/>
                <a:gd name="T32" fmla="*/ 79 w 122"/>
                <a:gd name="T33" fmla="*/ 187 h 192"/>
                <a:gd name="T34" fmla="*/ 86 w 122"/>
                <a:gd name="T35" fmla="*/ 182 h 192"/>
                <a:gd name="T36" fmla="*/ 85 w 122"/>
                <a:gd name="T37" fmla="*/ 160 h 192"/>
                <a:gd name="T38" fmla="*/ 82 w 122"/>
                <a:gd name="T39" fmla="*/ 43 h 192"/>
                <a:gd name="T40" fmla="*/ 87 w 122"/>
                <a:gd name="T41" fmla="*/ 42 h 192"/>
                <a:gd name="T42" fmla="*/ 112 w 122"/>
                <a:gd name="T43" fmla="*/ 91 h 192"/>
                <a:gd name="T44" fmla="*/ 116 w 122"/>
                <a:gd name="T45" fmla="*/ 86 h 192"/>
                <a:gd name="T46" fmla="*/ 116 w 122"/>
                <a:gd name="T47" fmla="*/ 84 h 192"/>
                <a:gd name="T48" fmla="*/ 93 w 122"/>
                <a:gd name="T49" fmla="*/ 17 h 192"/>
                <a:gd name="T50" fmla="*/ 29 w 122"/>
                <a:gd name="T51" fmla="*/ 17 h 192"/>
                <a:gd name="T52" fmla="*/ 6 w 122"/>
                <a:gd name="T53" fmla="*/ 84 h 192"/>
                <a:gd name="T54" fmla="*/ 6 w 122"/>
                <a:gd name="T55" fmla="*/ 86 h 192"/>
                <a:gd name="T56" fmla="*/ 10 w 122"/>
                <a:gd name="T57" fmla="*/ 91 h 192"/>
                <a:gd name="T58" fmla="*/ 35 w 122"/>
                <a:gd name="T59" fmla="*/ 42 h 192"/>
                <a:gd name="T60" fmla="*/ 40 w 122"/>
                <a:gd name="T61" fmla="*/ 43 h 192"/>
                <a:gd name="T62" fmla="*/ 37 w 122"/>
                <a:gd name="T63" fmla="*/ 160 h 192"/>
                <a:gd name="T64" fmla="*/ 36 w 122"/>
                <a:gd name="T65" fmla="*/ 181 h 192"/>
                <a:gd name="T66" fmla="*/ 43 w 122"/>
                <a:gd name="T67" fmla="*/ 187 h 192"/>
                <a:gd name="T68" fmla="*/ 59 w 122"/>
                <a:gd name="T69" fmla="*/ 10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8"/>
                    <a:pt x="68" y="182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4" y="183"/>
                    <a:pt x="54" y="183"/>
                    <a:pt x="54" y="183"/>
                  </a:cubicBezTo>
                  <a:cubicBezTo>
                    <a:pt x="53" y="188"/>
                    <a:pt x="48" y="192"/>
                    <a:pt x="43" y="192"/>
                  </a:cubicBezTo>
                  <a:cubicBezTo>
                    <a:pt x="37" y="192"/>
                    <a:pt x="32" y="188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79"/>
                    <a:pt x="34" y="103"/>
                    <a:pt x="35" y="54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6"/>
                    <a:pt x="7" y="95"/>
                  </a:cubicBezTo>
                  <a:cubicBezTo>
                    <a:pt x="3" y="94"/>
                    <a:pt x="0" y="89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4"/>
                    <a:pt x="3" y="81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1"/>
                    <a:pt x="121" y="84"/>
                    <a:pt x="121" y="85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4"/>
                    <a:pt x="115" y="95"/>
                  </a:cubicBezTo>
                  <a:cubicBezTo>
                    <a:pt x="114" y="96"/>
                    <a:pt x="113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8" y="103"/>
                    <a:pt x="90" y="179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8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61" y="98"/>
                  </a:moveTo>
                  <a:cubicBezTo>
                    <a:pt x="62" y="98"/>
                    <a:pt x="63" y="99"/>
                    <a:pt x="63" y="100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9"/>
                    <a:pt x="85" y="176"/>
                  </a:cubicBezTo>
                  <a:cubicBezTo>
                    <a:pt x="85" y="172"/>
                    <a:pt x="85" y="167"/>
                    <a:pt x="85" y="160"/>
                  </a:cubicBezTo>
                  <a:cubicBezTo>
                    <a:pt x="85" y="147"/>
                    <a:pt x="84" y="130"/>
                    <a:pt x="84" y="112"/>
                  </a:cubicBezTo>
                  <a:cubicBezTo>
                    <a:pt x="83" y="77"/>
                    <a:pt x="82" y="43"/>
                    <a:pt x="82" y="43"/>
                  </a:cubicBezTo>
                  <a:cubicBezTo>
                    <a:pt x="82" y="41"/>
                    <a:pt x="83" y="41"/>
                    <a:pt x="84" y="40"/>
                  </a:cubicBezTo>
                  <a:cubicBezTo>
                    <a:pt x="85" y="40"/>
                    <a:pt x="86" y="41"/>
                    <a:pt x="87" y="42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6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8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8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6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6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1"/>
                    <a:pt x="40" y="41"/>
                    <a:pt x="40" y="43"/>
                  </a:cubicBezTo>
                  <a:cubicBezTo>
                    <a:pt x="40" y="43"/>
                    <a:pt x="39" y="78"/>
                    <a:pt x="38" y="112"/>
                  </a:cubicBezTo>
                  <a:cubicBezTo>
                    <a:pt x="38" y="130"/>
                    <a:pt x="37" y="147"/>
                    <a:pt x="37" y="160"/>
                  </a:cubicBezTo>
                  <a:cubicBezTo>
                    <a:pt x="37" y="167"/>
                    <a:pt x="37" y="172"/>
                    <a:pt x="36" y="176"/>
                  </a:cubicBezTo>
                  <a:cubicBezTo>
                    <a:pt x="36" y="178"/>
                    <a:pt x="36" y="180"/>
                    <a:pt x="36" y="181"/>
                  </a:cubicBezTo>
                  <a:cubicBezTo>
                    <a:pt x="36" y="181"/>
                    <a:pt x="36" y="182"/>
                    <a:pt x="36" y="182"/>
                  </a:cubicBezTo>
                  <a:cubicBezTo>
                    <a:pt x="36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60" y="98"/>
                    <a:pt x="61" y="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139" name="Freeform 138"/>
          <p:cNvSpPr/>
          <p:nvPr/>
        </p:nvSpPr>
        <p:spPr>
          <a:xfrm>
            <a:off x="7712710" y="1803401"/>
            <a:ext cx="567267" cy="190500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8352327" y="512548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07:00 / 11:50</a:t>
            </a:r>
          </a:p>
          <a:p>
            <a:pPr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8903732" y="327239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05:15 / 07:50</a:t>
            </a:r>
          </a:p>
          <a:p>
            <a:pPr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grpSp>
        <p:nvGrpSpPr>
          <p:cNvPr id="142" name="Group 141"/>
          <p:cNvGrpSpPr>
            <a:grpSpLocks noChangeAspect="1"/>
          </p:cNvGrpSpPr>
          <p:nvPr/>
        </p:nvGrpSpPr>
        <p:grpSpPr>
          <a:xfrm>
            <a:off x="7890516" y="3364265"/>
            <a:ext cx="351883" cy="699920"/>
            <a:chOff x="2096364" y="-2257065"/>
            <a:chExt cx="727075" cy="1446212"/>
          </a:xfrm>
        </p:grpSpPr>
        <p:sp>
          <p:nvSpPr>
            <p:cNvPr id="143" name="Freeform 142"/>
            <p:cNvSpPr>
              <a:spLocks noEditPoints="1"/>
            </p:cNvSpPr>
            <p:nvPr/>
          </p:nvSpPr>
          <p:spPr bwMode="auto">
            <a:xfrm>
              <a:off x="2323376" y="-2257065"/>
              <a:ext cx="273050" cy="273049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5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6"/>
                    <a:pt x="36" y="46"/>
                    <a:pt x="23" y="46"/>
                  </a:cubicBezTo>
                  <a:close/>
                  <a:moveTo>
                    <a:pt x="23" y="5"/>
                  </a:moveTo>
                  <a:cubicBezTo>
                    <a:pt x="13" y="5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5"/>
                    <a:pt x="2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44" name="Freeform 143"/>
            <p:cNvSpPr>
              <a:spLocks noEditPoints="1"/>
            </p:cNvSpPr>
            <p:nvPr/>
          </p:nvSpPr>
          <p:spPr bwMode="auto">
            <a:xfrm>
              <a:off x="2096364" y="-1953853"/>
              <a:ext cx="727075" cy="1143000"/>
            </a:xfrm>
            <a:custGeom>
              <a:avLst/>
              <a:gdLst>
                <a:gd name="T0" fmla="*/ 68 w 122"/>
                <a:gd name="T1" fmla="*/ 182 h 192"/>
                <a:gd name="T2" fmla="*/ 60 w 122"/>
                <a:gd name="T3" fmla="*/ 129 h 192"/>
                <a:gd name="T4" fmla="*/ 43 w 122"/>
                <a:gd name="T5" fmla="*/ 192 h 192"/>
                <a:gd name="T6" fmla="*/ 32 w 122"/>
                <a:gd name="T7" fmla="*/ 182 h 192"/>
                <a:gd name="T8" fmla="*/ 22 w 122"/>
                <a:gd name="T9" fmla="*/ 129 h 192"/>
                <a:gd name="T10" fmla="*/ 20 w 122"/>
                <a:gd name="T11" fmla="*/ 126 h 192"/>
                <a:gd name="T12" fmla="*/ 18 w 122"/>
                <a:gd name="T13" fmla="*/ 91 h 192"/>
                <a:gd name="T14" fmla="*/ 7 w 122"/>
                <a:gd name="T15" fmla="*/ 95 h 192"/>
                <a:gd name="T16" fmla="*/ 1 w 122"/>
                <a:gd name="T17" fmla="*/ 84 h 192"/>
                <a:gd name="T18" fmla="*/ 25 w 122"/>
                <a:gd name="T19" fmla="*/ 15 h 192"/>
                <a:gd name="T20" fmla="*/ 97 w 122"/>
                <a:gd name="T21" fmla="*/ 15 h 192"/>
                <a:gd name="T22" fmla="*/ 121 w 122"/>
                <a:gd name="T23" fmla="*/ 84 h 192"/>
                <a:gd name="T24" fmla="*/ 115 w 122"/>
                <a:gd name="T25" fmla="*/ 95 h 192"/>
                <a:gd name="T26" fmla="*/ 112 w 122"/>
                <a:gd name="T27" fmla="*/ 96 h 192"/>
                <a:gd name="T28" fmla="*/ 91 w 122"/>
                <a:gd name="T29" fmla="*/ 62 h 192"/>
                <a:gd name="T30" fmla="*/ 102 w 122"/>
                <a:gd name="T31" fmla="*/ 126 h 192"/>
                <a:gd name="T32" fmla="*/ 100 w 122"/>
                <a:gd name="T33" fmla="*/ 129 h 192"/>
                <a:gd name="T34" fmla="*/ 90 w 122"/>
                <a:gd name="T35" fmla="*/ 182 h 192"/>
                <a:gd name="T36" fmla="*/ 79 w 122"/>
                <a:gd name="T37" fmla="*/ 192 h 192"/>
                <a:gd name="T38" fmla="*/ 58 w 122"/>
                <a:gd name="T39" fmla="*/ 124 h 192"/>
                <a:gd name="T40" fmla="*/ 66 w 122"/>
                <a:gd name="T41" fmla="*/ 126 h 192"/>
                <a:gd name="T42" fmla="*/ 79 w 122"/>
                <a:gd name="T43" fmla="*/ 187 h 192"/>
                <a:gd name="T44" fmla="*/ 79 w 122"/>
                <a:gd name="T45" fmla="*/ 187 h 192"/>
                <a:gd name="T46" fmla="*/ 86 w 122"/>
                <a:gd name="T47" fmla="*/ 182 h 192"/>
                <a:gd name="T48" fmla="*/ 85 w 122"/>
                <a:gd name="T49" fmla="*/ 154 h 192"/>
                <a:gd name="T50" fmla="*/ 85 w 122"/>
                <a:gd name="T51" fmla="*/ 125 h 192"/>
                <a:gd name="T52" fmla="*/ 97 w 122"/>
                <a:gd name="T53" fmla="*/ 124 h 192"/>
                <a:gd name="T54" fmla="*/ 85 w 122"/>
                <a:gd name="T55" fmla="*/ 40 h 192"/>
                <a:gd name="T56" fmla="*/ 108 w 122"/>
                <a:gd name="T57" fmla="*/ 89 h 192"/>
                <a:gd name="T58" fmla="*/ 112 w 122"/>
                <a:gd name="T59" fmla="*/ 91 h 192"/>
                <a:gd name="T60" fmla="*/ 116 w 122"/>
                <a:gd name="T61" fmla="*/ 86 h 192"/>
                <a:gd name="T62" fmla="*/ 116 w 122"/>
                <a:gd name="T63" fmla="*/ 84 h 192"/>
                <a:gd name="T64" fmla="*/ 93 w 122"/>
                <a:gd name="T65" fmla="*/ 17 h 192"/>
                <a:gd name="T66" fmla="*/ 29 w 122"/>
                <a:gd name="T67" fmla="*/ 17 h 192"/>
                <a:gd name="T68" fmla="*/ 6 w 122"/>
                <a:gd name="T69" fmla="*/ 84 h 192"/>
                <a:gd name="T70" fmla="*/ 6 w 122"/>
                <a:gd name="T71" fmla="*/ 86 h 192"/>
                <a:gd name="T72" fmla="*/ 10 w 122"/>
                <a:gd name="T73" fmla="*/ 91 h 192"/>
                <a:gd name="T74" fmla="*/ 34 w 122"/>
                <a:gd name="T75" fmla="*/ 41 h 192"/>
                <a:gd name="T76" fmla="*/ 38 w 122"/>
                <a:gd name="T77" fmla="*/ 43 h 192"/>
                <a:gd name="T78" fmla="*/ 36 w 122"/>
                <a:gd name="T79" fmla="*/ 124 h 192"/>
                <a:gd name="T80" fmla="*/ 38 w 122"/>
                <a:gd name="T81" fmla="*/ 126 h 192"/>
                <a:gd name="T82" fmla="*/ 37 w 122"/>
                <a:gd name="T83" fmla="*/ 173 h 192"/>
                <a:gd name="T84" fmla="*/ 36 w 122"/>
                <a:gd name="T85" fmla="*/ 182 h 192"/>
                <a:gd name="T86" fmla="*/ 43 w 122"/>
                <a:gd name="T87" fmla="*/ 187 h 192"/>
                <a:gd name="T88" fmla="*/ 56 w 122"/>
                <a:gd name="T89" fmla="*/ 1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7"/>
                    <a:pt x="68" y="182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0" y="129"/>
                    <a:pt x="60" y="129"/>
                    <a:pt x="60" y="129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3" y="187"/>
                    <a:pt x="48" y="192"/>
                    <a:pt x="43" y="192"/>
                  </a:cubicBezTo>
                  <a:cubicBezTo>
                    <a:pt x="37" y="192"/>
                    <a:pt x="32" y="187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0"/>
                    <a:pt x="33" y="145"/>
                    <a:pt x="33" y="129"/>
                  </a:cubicBezTo>
                  <a:cubicBezTo>
                    <a:pt x="22" y="129"/>
                    <a:pt x="22" y="129"/>
                    <a:pt x="22" y="129"/>
                  </a:cubicBezTo>
                  <a:cubicBezTo>
                    <a:pt x="21" y="129"/>
                    <a:pt x="21" y="128"/>
                    <a:pt x="20" y="128"/>
                  </a:cubicBezTo>
                  <a:cubicBezTo>
                    <a:pt x="20" y="127"/>
                    <a:pt x="20" y="127"/>
                    <a:pt x="20" y="126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5"/>
                    <a:pt x="7" y="95"/>
                  </a:cubicBezTo>
                  <a:cubicBezTo>
                    <a:pt x="3" y="93"/>
                    <a:pt x="0" y="89"/>
                    <a:pt x="1" y="85"/>
                  </a:cubicBezTo>
                  <a:cubicBezTo>
                    <a:pt x="1" y="85"/>
                    <a:pt x="1" y="85"/>
                    <a:pt x="1" y="84"/>
                  </a:cubicBezTo>
                  <a:cubicBezTo>
                    <a:pt x="1" y="84"/>
                    <a:pt x="3" y="80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0"/>
                    <a:pt x="121" y="84"/>
                    <a:pt x="121" y="84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3"/>
                    <a:pt x="115" y="95"/>
                  </a:cubicBezTo>
                  <a:cubicBezTo>
                    <a:pt x="114" y="95"/>
                    <a:pt x="113" y="96"/>
                    <a:pt x="112" y="96"/>
                  </a:cubicBezTo>
                  <a:cubicBezTo>
                    <a:pt x="112" y="96"/>
                    <a:pt x="112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8"/>
                    <a:pt x="101" y="129"/>
                    <a:pt x="100" y="129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9" y="145"/>
                    <a:pt x="90" y="180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7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58" y="124"/>
                  </a:moveTo>
                  <a:cubicBezTo>
                    <a:pt x="64" y="124"/>
                    <a:pt x="64" y="124"/>
                    <a:pt x="64" y="124"/>
                  </a:cubicBezTo>
                  <a:cubicBezTo>
                    <a:pt x="65" y="124"/>
                    <a:pt x="66" y="125"/>
                    <a:pt x="66" y="126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8"/>
                    <a:pt x="85" y="173"/>
                  </a:cubicBezTo>
                  <a:cubicBezTo>
                    <a:pt x="85" y="168"/>
                    <a:pt x="85" y="161"/>
                    <a:pt x="85" y="154"/>
                  </a:cubicBezTo>
                  <a:cubicBezTo>
                    <a:pt x="84" y="140"/>
                    <a:pt x="84" y="126"/>
                    <a:pt x="84" y="126"/>
                  </a:cubicBezTo>
                  <a:cubicBezTo>
                    <a:pt x="84" y="126"/>
                    <a:pt x="84" y="125"/>
                    <a:pt x="85" y="125"/>
                  </a:cubicBezTo>
                  <a:cubicBezTo>
                    <a:pt x="85" y="124"/>
                    <a:pt x="86" y="124"/>
                    <a:pt x="86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3" y="42"/>
                    <a:pt x="84" y="40"/>
                    <a:pt x="85" y="40"/>
                  </a:cubicBezTo>
                  <a:cubicBezTo>
                    <a:pt x="86" y="40"/>
                    <a:pt x="88" y="40"/>
                    <a:pt x="88" y="41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5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7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7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5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7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6" y="40"/>
                    <a:pt x="37" y="40"/>
                  </a:cubicBezTo>
                  <a:cubicBezTo>
                    <a:pt x="38" y="40"/>
                    <a:pt x="39" y="42"/>
                    <a:pt x="38" y="43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36" y="124"/>
                    <a:pt x="37" y="124"/>
                    <a:pt x="37" y="125"/>
                  </a:cubicBezTo>
                  <a:cubicBezTo>
                    <a:pt x="38" y="125"/>
                    <a:pt x="38" y="126"/>
                    <a:pt x="38" y="126"/>
                  </a:cubicBezTo>
                  <a:cubicBezTo>
                    <a:pt x="38" y="126"/>
                    <a:pt x="37" y="140"/>
                    <a:pt x="37" y="154"/>
                  </a:cubicBezTo>
                  <a:cubicBezTo>
                    <a:pt x="37" y="161"/>
                    <a:pt x="37" y="168"/>
                    <a:pt x="37" y="173"/>
                  </a:cubicBezTo>
                  <a:cubicBezTo>
                    <a:pt x="37" y="176"/>
                    <a:pt x="36" y="178"/>
                    <a:pt x="36" y="180"/>
                  </a:cubicBezTo>
                  <a:cubicBezTo>
                    <a:pt x="36" y="181"/>
                    <a:pt x="36" y="181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56" y="125"/>
                    <a:pt x="57" y="124"/>
                    <a:pt x="58" y="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45" name="Group 144"/>
          <p:cNvGrpSpPr>
            <a:grpSpLocks noChangeAspect="1"/>
          </p:cNvGrpSpPr>
          <p:nvPr/>
        </p:nvGrpSpPr>
        <p:grpSpPr>
          <a:xfrm>
            <a:off x="6850244" y="4313256"/>
            <a:ext cx="351112" cy="699920"/>
            <a:chOff x="4542701" y="-2257065"/>
            <a:chExt cx="725488" cy="1446212"/>
          </a:xfrm>
        </p:grpSpPr>
        <p:sp>
          <p:nvSpPr>
            <p:cNvPr id="146" name="Freeform 145"/>
            <p:cNvSpPr>
              <a:spLocks noEditPoints="1"/>
            </p:cNvSpPr>
            <p:nvPr/>
          </p:nvSpPr>
          <p:spPr bwMode="auto">
            <a:xfrm>
              <a:off x="4768126" y="-2257065"/>
              <a:ext cx="273050" cy="273049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4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5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5"/>
                    <a:pt x="36" y="46"/>
                    <a:pt x="23" y="46"/>
                  </a:cubicBezTo>
                  <a:close/>
                  <a:moveTo>
                    <a:pt x="23" y="4"/>
                  </a:moveTo>
                  <a:cubicBezTo>
                    <a:pt x="13" y="4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4"/>
                    <a:pt x="2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47" name="Freeform 146"/>
            <p:cNvSpPr>
              <a:spLocks noEditPoints="1"/>
            </p:cNvSpPr>
            <p:nvPr/>
          </p:nvSpPr>
          <p:spPr bwMode="auto">
            <a:xfrm>
              <a:off x="4542701" y="-1953853"/>
              <a:ext cx="725488" cy="1143000"/>
            </a:xfrm>
            <a:custGeom>
              <a:avLst/>
              <a:gdLst>
                <a:gd name="T0" fmla="*/ 68 w 122"/>
                <a:gd name="T1" fmla="*/ 182 h 192"/>
                <a:gd name="T2" fmla="*/ 54 w 122"/>
                <a:gd name="T3" fmla="*/ 183 h 192"/>
                <a:gd name="T4" fmla="*/ 32 w 122"/>
                <a:gd name="T5" fmla="*/ 182 h 192"/>
                <a:gd name="T6" fmla="*/ 35 w 122"/>
                <a:gd name="T7" fmla="*/ 54 h 192"/>
                <a:gd name="T8" fmla="*/ 10 w 122"/>
                <a:gd name="T9" fmla="*/ 96 h 192"/>
                <a:gd name="T10" fmla="*/ 1 w 122"/>
                <a:gd name="T11" fmla="*/ 85 h 192"/>
                <a:gd name="T12" fmla="*/ 4 w 122"/>
                <a:gd name="T13" fmla="*/ 76 h 192"/>
                <a:gd name="T14" fmla="*/ 61 w 122"/>
                <a:gd name="T15" fmla="*/ 0 h 192"/>
                <a:gd name="T16" fmla="*/ 118 w 122"/>
                <a:gd name="T17" fmla="*/ 76 h 192"/>
                <a:gd name="T18" fmla="*/ 121 w 122"/>
                <a:gd name="T19" fmla="*/ 85 h 192"/>
                <a:gd name="T20" fmla="*/ 112 w 122"/>
                <a:gd name="T21" fmla="*/ 96 h 192"/>
                <a:gd name="T22" fmla="*/ 87 w 122"/>
                <a:gd name="T23" fmla="*/ 54 h 192"/>
                <a:gd name="T24" fmla="*/ 90 w 122"/>
                <a:gd name="T25" fmla="*/ 182 h 192"/>
                <a:gd name="T26" fmla="*/ 79 w 122"/>
                <a:gd name="T27" fmla="*/ 192 h 192"/>
                <a:gd name="T28" fmla="*/ 63 w 122"/>
                <a:gd name="T29" fmla="*/ 100 h 192"/>
                <a:gd name="T30" fmla="*/ 79 w 122"/>
                <a:gd name="T31" fmla="*/ 187 h 192"/>
                <a:gd name="T32" fmla="*/ 79 w 122"/>
                <a:gd name="T33" fmla="*/ 187 h 192"/>
                <a:gd name="T34" fmla="*/ 86 w 122"/>
                <a:gd name="T35" fmla="*/ 182 h 192"/>
                <a:gd name="T36" fmla="*/ 85 w 122"/>
                <a:gd name="T37" fmla="*/ 160 h 192"/>
                <a:gd name="T38" fmla="*/ 82 w 122"/>
                <a:gd name="T39" fmla="*/ 43 h 192"/>
                <a:gd name="T40" fmla="*/ 87 w 122"/>
                <a:gd name="T41" fmla="*/ 42 h 192"/>
                <a:gd name="T42" fmla="*/ 112 w 122"/>
                <a:gd name="T43" fmla="*/ 91 h 192"/>
                <a:gd name="T44" fmla="*/ 116 w 122"/>
                <a:gd name="T45" fmla="*/ 86 h 192"/>
                <a:gd name="T46" fmla="*/ 116 w 122"/>
                <a:gd name="T47" fmla="*/ 84 h 192"/>
                <a:gd name="T48" fmla="*/ 93 w 122"/>
                <a:gd name="T49" fmla="*/ 17 h 192"/>
                <a:gd name="T50" fmla="*/ 29 w 122"/>
                <a:gd name="T51" fmla="*/ 17 h 192"/>
                <a:gd name="T52" fmla="*/ 6 w 122"/>
                <a:gd name="T53" fmla="*/ 84 h 192"/>
                <a:gd name="T54" fmla="*/ 6 w 122"/>
                <a:gd name="T55" fmla="*/ 86 h 192"/>
                <a:gd name="T56" fmla="*/ 10 w 122"/>
                <a:gd name="T57" fmla="*/ 91 h 192"/>
                <a:gd name="T58" fmla="*/ 35 w 122"/>
                <a:gd name="T59" fmla="*/ 42 h 192"/>
                <a:gd name="T60" fmla="*/ 40 w 122"/>
                <a:gd name="T61" fmla="*/ 43 h 192"/>
                <a:gd name="T62" fmla="*/ 37 w 122"/>
                <a:gd name="T63" fmla="*/ 160 h 192"/>
                <a:gd name="T64" fmla="*/ 36 w 122"/>
                <a:gd name="T65" fmla="*/ 181 h 192"/>
                <a:gd name="T66" fmla="*/ 43 w 122"/>
                <a:gd name="T67" fmla="*/ 187 h 192"/>
                <a:gd name="T68" fmla="*/ 59 w 122"/>
                <a:gd name="T69" fmla="*/ 10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8"/>
                    <a:pt x="68" y="182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4" y="183"/>
                    <a:pt x="54" y="183"/>
                    <a:pt x="54" y="183"/>
                  </a:cubicBezTo>
                  <a:cubicBezTo>
                    <a:pt x="53" y="188"/>
                    <a:pt x="48" y="192"/>
                    <a:pt x="43" y="192"/>
                  </a:cubicBezTo>
                  <a:cubicBezTo>
                    <a:pt x="37" y="192"/>
                    <a:pt x="32" y="188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79"/>
                    <a:pt x="34" y="103"/>
                    <a:pt x="35" y="54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6"/>
                    <a:pt x="7" y="95"/>
                  </a:cubicBezTo>
                  <a:cubicBezTo>
                    <a:pt x="3" y="94"/>
                    <a:pt x="0" y="89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4"/>
                    <a:pt x="3" y="81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1"/>
                    <a:pt x="121" y="84"/>
                    <a:pt x="121" y="85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4"/>
                    <a:pt x="115" y="95"/>
                  </a:cubicBezTo>
                  <a:cubicBezTo>
                    <a:pt x="114" y="96"/>
                    <a:pt x="113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8" y="103"/>
                    <a:pt x="90" y="179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8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61" y="98"/>
                  </a:moveTo>
                  <a:cubicBezTo>
                    <a:pt x="62" y="98"/>
                    <a:pt x="63" y="99"/>
                    <a:pt x="63" y="100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9"/>
                    <a:pt x="85" y="176"/>
                  </a:cubicBezTo>
                  <a:cubicBezTo>
                    <a:pt x="85" y="172"/>
                    <a:pt x="85" y="167"/>
                    <a:pt x="85" y="160"/>
                  </a:cubicBezTo>
                  <a:cubicBezTo>
                    <a:pt x="85" y="147"/>
                    <a:pt x="84" y="130"/>
                    <a:pt x="84" y="112"/>
                  </a:cubicBezTo>
                  <a:cubicBezTo>
                    <a:pt x="83" y="77"/>
                    <a:pt x="82" y="43"/>
                    <a:pt x="82" y="43"/>
                  </a:cubicBezTo>
                  <a:cubicBezTo>
                    <a:pt x="82" y="41"/>
                    <a:pt x="83" y="41"/>
                    <a:pt x="84" y="40"/>
                  </a:cubicBezTo>
                  <a:cubicBezTo>
                    <a:pt x="85" y="40"/>
                    <a:pt x="86" y="41"/>
                    <a:pt x="87" y="42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6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8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8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6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6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1"/>
                    <a:pt x="40" y="41"/>
                    <a:pt x="40" y="43"/>
                  </a:cubicBezTo>
                  <a:cubicBezTo>
                    <a:pt x="40" y="43"/>
                    <a:pt x="39" y="78"/>
                    <a:pt x="38" y="112"/>
                  </a:cubicBezTo>
                  <a:cubicBezTo>
                    <a:pt x="38" y="130"/>
                    <a:pt x="37" y="147"/>
                    <a:pt x="37" y="160"/>
                  </a:cubicBezTo>
                  <a:cubicBezTo>
                    <a:pt x="37" y="167"/>
                    <a:pt x="37" y="172"/>
                    <a:pt x="36" y="176"/>
                  </a:cubicBezTo>
                  <a:cubicBezTo>
                    <a:pt x="36" y="178"/>
                    <a:pt x="36" y="180"/>
                    <a:pt x="36" y="181"/>
                  </a:cubicBezTo>
                  <a:cubicBezTo>
                    <a:pt x="36" y="181"/>
                    <a:pt x="36" y="182"/>
                    <a:pt x="36" y="182"/>
                  </a:cubicBezTo>
                  <a:cubicBezTo>
                    <a:pt x="36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60" y="98"/>
                    <a:pt x="61" y="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148" name="Freeform 147"/>
          <p:cNvSpPr/>
          <p:nvPr/>
        </p:nvSpPr>
        <p:spPr>
          <a:xfrm flipV="1">
            <a:off x="7306044" y="5062938"/>
            <a:ext cx="973297" cy="335133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149" name="Straight Connector 148"/>
          <p:cNvCxnSpPr/>
          <p:nvPr/>
        </p:nvCxnSpPr>
        <p:spPr>
          <a:xfrm>
            <a:off x="8582419" y="3522216"/>
            <a:ext cx="240996" cy="0"/>
          </a:xfrm>
          <a:prstGeom prst="line">
            <a:avLst/>
          </a:pr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0" name="Rectangle 149"/>
          <p:cNvSpPr/>
          <p:nvPr/>
        </p:nvSpPr>
        <p:spPr>
          <a:xfrm>
            <a:off x="1652893" y="512548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14:00 / 15:50</a:t>
            </a:r>
          </a:p>
          <a:p>
            <a:pPr algn="r"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931671" y="327239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14:75 / 17:50</a:t>
            </a:r>
          </a:p>
          <a:p>
            <a:pPr algn="r"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1652893" y="1525303"/>
            <a:ext cx="2174157" cy="6940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89000"/>
              </a:lnSpc>
            </a:pPr>
            <a:r>
              <a:rPr lang="fr-FR" sz="2135" dirty="0">
                <a:solidFill>
                  <a:srgbClr val="4A452A"/>
                </a:solidFill>
                <a:latin typeface="微软雅黑" panose="020B0503020204020204" charset="-122"/>
              </a:rPr>
              <a:t>18:00 / 19:50</a:t>
            </a:r>
          </a:p>
          <a:p>
            <a:pPr algn="r">
              <a:lnSpc>
                <a:spcPct val="89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Sed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cursus,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aliquet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ut</a:t>
            </a:r>
          </a:p>
        </p:txBody>
      </p:sp>
      <p:grpSp>
        <p:nvGrpSpPr>
          <p:cNvPr id="153" name="Group 152"/>
          <p:cNvGrpSpPr>
            <a:grpSpLocks noChangeAspect="1"/>
          </p:cNvGrpSpPr>
          <p:nvPr/>
        </p:nvGrpSpPr>
        <p:grpSpPr>
          <a:xfrm>
            <a:off x="4674930" y="4276367"/>
            <a:ext cx="351112" cy="699920"/>
            <a:chOff x="4542701" y="-2257066"/>
            <a:chExt cx="725488" cy="1446213"/>
          </a:xfrm>
        </p:grpSpPr>
        <p:sp>
          <p:nvSpPr>
            <p:cNvPr id="154" name="Freeform 153"/>
            <p:cNvSpPr>
              <a:spLocks noEditPoints="1"/>
            </p:cNvSpPr>
            <p:nvPr/>
          </p:nvSpPr>
          <p:spPr bwMode="auto">
            <a:xfrm>
              <a:off x="4768126" y="-2257066"/>
              <a:ext cx="273050" cy="273050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4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5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5"/>
                    <a:pt x="36" y="46"/>
                    <a:pt x="23" y="46"/>
                  </a:cubicBezTo>
                  <a:close/>
                  <a:moveTo>
                    <a:pt x="23" y="4"/>
                  </a:moveTo>
                  <a:cubicBezTo>
                    <a:pt x="13" y="4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4"/>
                    <a:pt x="2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55" name="Freeform 154"/>
            <p:cNvSpPr>
              <a:spLocks noEditPoints="1"/>
            </p:cNvSpPr>
            <p:nvPr/>
          </p:nvSpPr>
          <p:spPr bwMode="auto">
            <a:xfrm>
              <a:off x="4542701" y="-1953853"/>
              <a:ext cx="725488" cy="1143000"/>
            </a:xfrm>
            <a:custGeom>
              <a:avLst/>
              <a:gdLst>
                <a:gd name="T0" fmla="*/ 68 w 122"/>
                <a:gd name="T1" fmla="*/ 182 h 192"/>
                <a:gd name="T2" fmla="*/ 54 w 122"/>
                <a:gd name="T3" fmla="*/ 183 h 192"/>
                <a:gd name="T4" fmla="*/ 32 w 122"/>
                <a:gd name="T5" fmla="*/ 182 h 192"/>
                <a:gd name="T6" fmla="*/ 35 w 122"/>
                <a:gd name="T7" fmla="*/ 54 h 192"/>
                <a:gd name="T8" fmla="*/ 10 w 122"/>
                <a:gd name="T9" fmla="*/ 96 h 192"/>
                <a:gd name="T10" fmla="*/ 1 w 122"/>
                <a:gd name="T11" fmla="*/ 85 h 192"/>
                <a:gd name="T12" fmla="*/ 4 w 122"/>
                <a:gd name="T13" fmla="*/ 76 h 192"/>
                <a:gd name="T14" fmla="*/ 61 w 122"/>
                <a:gd name="T15" fmla="*/ 0 h 192"/>
                <a:gd name="T16" fmla="*/ 118 w 122"/>
                <a:gd name="T17" fmla="*/ 76 h 192"/>
                <a:gd name="T18" fmla="*/ 121 w 122"/>
                <a:gd name="T19" fmla="*/ 85 h 192"/>
                <a:gd name="T20" fmla="*/ 112 w 122"/>
                <a:gd name="T21" fmla="*/ 96 h 192"/>
                <a:gd name="T22" fmla="*/ 87 w 122"/>
                <a:gd name="T23" fmla="*/ 54 h 192"/>
                <a:gd name="T24" fmla="*/ 90 w 122"/>
                <a:gd name="T25" fmla="*/ 182 h 192"/>
                <a:gd name="T26" fmla="*/ 79 w 122"/>
                <a:gd name="T27" fmla="*/ 192 h 192"/>
                <a:gd name="T28" fmla="*/ 63 w 122"/>
                <a:gd name="T29" fmla="*/ 100 h 192"/>
                <a:gd name="T30" fmla="*/ 79 w 122"/>
                <a:gd name="T31" fmla="*/ 187 h 192"/>
                <a:gd name="T32" fmla="*/ 79 w 122"/>
                <a:gd name="T33" fmla="*/ 187 h 192"/>
                <a:gd name="T34" fmla="*/ 86 w 122"/>
                <a:gd name="T35" fmla="*/ 182 h 192"/>
                <a:gd name="T36" fmla="*/ 85 w 122"/>
                <a:gd name="T37" fmla="*/ 160 h 192"/>
                <a:gd name="T38" fmla="*/ 82 w 122"/>
                <a:gd name="T39" fmla="*/ 43 h 192"/>
                <a:gd name="T40" fmla="*/ 87 w 122"/>
                <a:gd name="T41" fmla="*/ 42 h 192"/>
                <a:gd name="T42" fmla="*/ 112 w 122"/>
                <a:gd name="T43" fmla="*/ 91 h 192"/>
                <a:gd name="T44" fmla="*/ 116 w 122"/>
                <a:gd name="T45" fmla="*/ 86 h 192"/>
                <a:gd name="T46" fmla="*/ 116 w 122"/>
                <a:gd name="T47" fmla="*/ 84 h 192"/>
                <a:gd name="T48" fmla="*/ 93 w 122"/>
                <a:gd name="T49" fmla="*/ 17 h 192"/>
                <a:gd name="T50" fmla="*/ 29 w 122"/>
                <a:gd name="T51" fmla="*/ 17 h 192"/>
                <a:gd name="T52" fmla="*/ 6 w 122"/>
                <a:gd name="T53" fmla="*/ 84 h 192"/>
                <a:gd name="T54" fmla="*/ 6 w 122"/>
                <a:gd name="T55" fmla="*/ 86 h 192"/>
                <a:gd name="T56" fmla="*/ 10 w 122"/>
                <a:gd name="T57" fmla="*/ 91 h 192"/>
                <a:gd name="T58" fmla="*/ 35 w 122"/>
                <a:gd name="T59" fmla="*/ 42 h 192"/>
                <a:gd name="T60" fmla="*/ 40 w 122"/>
                <a:gd name="T61" fmla="*/ 43 h 192"/>
                <a:gd name="T62" fmla="*/ 37 w 122"/>
                <a:gd name="T63" fmla="*/ 160 h 192"/>
                <a:gd name="T64" fmla="*/ 36 w 122"/>
                <a:gd name="T65" fmla="*/ 181 h 192"/>
                <a:gd name="T66" fmla="*/ 43 w 122"/>
                <a:gd name="T67" fmla="*/ 187 h 192"/>
                <a:gd name="T68" fmla="*/ 59 w 122"/>
                <a:gd name="T69" fmla="*/ 10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8"/>
                    <a:pt x="68" y="182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4" y="183"/>
                    <a:pt x="54" y="183"/>
                    <a:pt x="54" y="183"/>
                  </a:cubicBezTo>
                  <a:cubicBezTo>
                    <a:pt x="53" y="188"/>
                    <a:pt x="48" y="192"/>
                    <a:pt x="43" y="192"/>
                  </a:cubicBezTo>
                  <a:cubicBezTo>
                    <a:pt x="37" y="192"/>
                    <a:pt x="32" y="188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79"/>
                    <a:pt x="34" y="103"/>
                    <a:pt x="35" y="54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6"/>
                    <a:pt x="7" y="95"/>
                  </a:cubicBezTo>
                  <a:cubicBezTo>
                    <a:pt x="3" y="94"/>
                    <a:pt x="0" y="89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4"/>
                    <a:pt x="3" y="81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1"/>
                    <a:pt x="121" y="84"/>
                    <a:pt x="121" y="85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4"/>
                    <a:pt x="115" y="95"/>
                  </a:cubicBezTo>
                  <a:cubicBezTo>
                    <a:pt x="114" y="96"/>
                    <a:pt x="113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8" y="103"/>
                    <a:pt x="90" y="179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8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61" y="98"/>
                  </a:moveTo>
                  <a:cubicBezTo>
                    <a:pt x="62" y="98"/>
                    <a:pt x="63" y="99"/>
                    <a:pt x="63" y="100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9"/>
                    <a:pt x="85" y="176"/>
                  </a:cubicBezTo>
                  <a:cubicBezTo>
                    <a:pt x="85" y="172"/>
                    <a:pt x="85" y="167"/>
                    <a:pt x="85" y="160"/>
                  </a:cubicBezTo>
                  <a:cubicBezTo>
                    <a:pt x="85" y="147"/>
                    <a:pt x="84" y="130"/>
                    <a:pt x="84" y="112"/>
                  </a:cubicBezTo>
                  <a:cubicBezTo>
                    <a:pt x="83" y="77"/>
                    <a:pt x="82" y="43"/>
                    <a:pt x="82" y="43"/>
                  </a:cubicBezTo>
                  <a:cubicBezTo>
                    <a:pt x="82" y="41"/>
                    <a:pt x="83" y="41"/>
                    <a:pt x="84" y="40"/>
                  </a:cubicBezTo>
                  <a:cubicBezTo>
                    <a:pt x="85" y="40"/>
                    <a:pt x="86" y="41"/>
                    <a:pt x="87" y="42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6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8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8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6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6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1"/>
                    <a:pt x="40" y="41"/>
                    <a:pt x="40" y="43"/>
                  </a:cubicBezTo>
                  <a:cubicBezTo>
                    <a:pt x="40" y="43"/>
                    <a:pt x="39" y="78"/>
                    <a:pt x="38" y="112"/>
                  </a:cubicBezTo>
                  <a:cubicBezTo>
                    <a:pt x="38" y="130"/>
                    <a:pt x="37" y="147"/>
                    <a:pt x="37" y="160"/>
                  </a:cubicBezTo>
                  <a:cubicBezTo>
                    <a:pt x="37" y="167"/>
                    <a:pt x="37" y="172"/>
                    <a:pt x="36" y="176"/>
                  </a:cubicBezTo>
                  <a:cubicBezTo>
                    <a:pt x="36" y="178"/>
                    <a:pt x="36" y="180"/>
                    <a:pt x="36" y="181"/>
                  </a:cubicBezTo>
                  <a:cubicBezTo>
                    <a:pt x="36" y="181"/>
                    <a:pt x="36" y="182"/>
                    <a:pt x="36" y="182"/>
                  </a:cubicBezTo>
                  <a:cubicBezTo>
                    <a:pt x="36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60" y="98"/>
                    <a:pt x="61" y="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56" name="Group 155"/>
          <p:cNvGrpSpPr>
            <a:grpSpLocks noChangeAspect="1"/>
          </p:cNvGrpSpPr>
          <p:nvPr/>
        </p:nvGrpSpPr>
        <p:grpSpPr>
          <a:xfrm>
            <a:off x="4641999" y="1944265"/>
            <a:ext cx="351883" cy="699920"/>
            <a:chOff x="2096364" y="-2257066"/>
            <a:chExt cx="727075" cy="1446213"/>
          </a:xfrm>
        </p:grpSpPr>
        <p:sp>
          <p:nvSpPr>
            <p:cNvPr id="157" name="Freeform 156"/>
            <p:cNvSpPr>
              <a:spLocks noEditPoints="1"/>
            </p:cNvSpPr>
            <p:nvPr/>
          </p:nvSpPr>
          <p:spPr bwMode="auto">
            <a:xfrm>
              <a:off x="2323376" y="-2257066"/>
              <a:ext cx="273050" cy="273050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5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6"/>
                    <a:pt x="36" y="46"/>
                    <a:pt x="23" y="46"/>
                  </a:cubicBezTo>
                  <a:close/>
                  <a:moveTo>
                    <a:pt x="23" y="5"/>
                  </a:moveTo>
                  <a:cubicBezTo>
                    <a:pt x="13" y="5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5"/>
                    <a:pt x="2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58" name="Freeform 157"/>
            <p:cNvSpPr>
              <a:spLocks noEditPoints="1"/>
            </p:cNvSpPr>
            <p:nvPr/>
          </p:nvSpPr>
          <p:spPr bwMode="auto">
            <a:xfrm>
              <a:off x="2096364" y="-1953853"/>
              <a:ext cx="727075" cy="1143000"/>
            </a:xfrm>
            <a:custGeom>
              <a:avLst/>
              <a:gdLst>
                <a:gd name="T0" fmla="*/ 68 w 122"/>
                <a:gd name="T1" fmla="*/ 182 h 192"/>
                <a:gd name="T2" fmla="*/ 60 w 122"/>
                <a:gd name="T3" fmla="*/ 129 h 192"/>
                <a:gd name="T4" fmla="*/ 43 w 122"/>
                <a:gd name="T5" fmla="*/ 192 h 192"/>
                <a:gd name="T6" fmla="*/ 32 w 122"/>
                <a:gd name="T7" fmla="*/ 182 h 192"/>
                <a:gd name="T8" fmla="*/ 22 w 122"/>
                <a:gd name="T9" fmla="*/ 129 h 192"/>
                <a:gd name="T10" fmla="*/ 20 w 122"/>
                <a:gd name="T11" fmla="*/ 126 h 192"/>
                <a:gd name="T12" fmla="*/ 18 w 122"/>
                <a:gd name="T13" fmla="*/ 91 h 192"/>
                <a:gd name="T14" fmla="*/ 7 w 122"/>
                <a:gd name="T15" fmla="*/ 95 h 192"/>
                <a:gd name="T16" fmla="*/ 1 w 122"/>
                <a:gd name="T17" fmla="*/ 84 h 192"/>
                <a:gd name="T18" fmla="*/ 25 w 122"/>
                <a:gd name="T19" fmla="*/ 15 h 192"/>
                <a:gd name="T20" fmla="*/ 97 w 122"/>
                <a:gd name="T21" fmla="*/ 15 h 192"/>
                <a:gd name="T22" fmla="*/ 121 w 122"/>
                <a:gd name="T23" fmla="*/ 84 h 192"/>
                <a:gd name="T24" fmla="*/ 115 w 122"/>
                <a:gd name="T25" fmla="*/ 95 h 192"/>
                <a:gd name="T26" fmla="*/ 112 w 122"/>
                <a:gd name="T27" fmla="*/ 96 h 192"/>
                <a:gd name="T28" fmla="*/ 91 w 122"/>
                <a:gd name="T29" fmla="*/ 62 h 192"/>
                <a:gd name="T30" fmla="*/ 102 w 122"/>
                <a:gd name="T31" fmla="*/ 126 h 192"/>
                <a:gd name="T32" fmla="*/ 100 w 122"/>
                <a:gd name="T33" fmla="*/ 129 h 192"/>
                <a:gd name="T34" fmla="*/ 90 w 122"/>
                <a:gd name="T35" fmla="*/ 182 h 192"/>
                <a:gd name="T36" fmla="*/ 79 w 122"/>
                <a:gd name="T37" fmla="*/ 192 h 192"/>
                <a:gd name="T38" fmla="*/ 58 w 122"/>
                <a:gd name="T39" fmla="*/ 124 h 192"/>
                <a:gd name="T40" fmla="*/ 66 w 122"/>
                <a:gd name="T41" fmla="*/ 126 h 192"/>
                <a:gd name="T42" fmla="*/ 79 w 122"/>
                <a:gd name="T43" fmla="*/ 187 h 192"/>
                <a:gd name="T44" fmla="*/ 79 w 122"/>
                <a:gd name="T45" fmla="*/ 187 h 192"/>
                <a:gd name="T46" fmla="*/ 86 w 122"/>
                <a:gd name="T47" fmla="*/ 182 h 192"/>
                <a:gd name="T48" fmla="*/ 85 w 122"/>
                <a:gd name="T49" fmla="*/ 154 h 192"/>
                <a:gd name="T50" fmla="*/ 85 w 122"/>
                <a:gd name="T51" fmla="*/ 125 h 192"/>
                <a:gd name="T52" fmla="*/ 97 w 122"/>
                <a:gd name="T53" fmla="*/ 124 h 192"/>
                <a:gd name="T54" fmla="*/ 85 w 122"/>
                <a:gd name="T55" fmla="*/ 40 h 192"/>
                <a:gd name="T56" fmla="*/ 108 w 122"/>
                <a:gd name="T57" fmla="*/ 89 h 192"/>
                <a:gd name="T58" fmla="*/ 112 w 122"/>
                <a:gd name="T59" fmla="*/ 91 h 192"/>
                <a:gd name="T60" fmla="*/ 116 w 122"/>
                <a:gd name="T61" fmla="*/ 86 h 192"/>
                <a:gd name="T62" fmla="*/ 116 w 122"/>
                <a:gd name="T63" fmla="*/ 84 h 192"/>
                <a:gd name="T64" fmla="*/ 93 w 122"/>
                <a:gd name="T65" fmla="*/ 17 h 192"/>
                <a:gd name="T66" fmla="*/ 29 w 122"/>
                <a:gd name="T67" fmla="*/ 17 h 192"/>
                <a:gd name="T68" fmla="*/ 6 w 122"/>
                <a:gd name="T69" fmla="*/ 84 h 192"/>
                <a:gd name="T70" fmla="*/ 6 w 122"/>
                <a:gd name="T71" fmla="*/ 86 h 192"/>
                <a:gd name="T72" fmla="*/ 10 w 122"/>
                <a:gd name="T73" fmla="*/ 91 h 192"/>
                <a:gd name="T74" fmla="*/ 34 w 122"/>
                <a:gd name="T75" fmla="*/ 41 h 192"/>
                <a:gd name="T76" fmla="*/ 38 w 122"/>
                <a:gd name="T77" fmla="*/ 43 h 192"/>
                <a:gd name="T78" fmla="*/ 36 w 122"/>
                <a:gd name="T79" fmla="*/ 124 h 192"/>
                <a:gd name="T80" fmla="*/ 38 w 122"/>
                <a:gd name="T81" fmla="*/ 126 h 192"/>
                <a:gd name="T82" fmla="*/ 37 w 122"/>
                <a:gd name="T83" fmla="*/ 173 h 192"/>
                <a:gd name="T84" fmla="*/ 36 w 122"/>
                <a:gd name="T85" fmla="*/ 182 h 192"/>
                <a:gd name="T86" fmla="*/ 43 w 122"/>
                <a:gd name="T87" fmla="*/ 187 h 192"/>
                <a:gd name="T88" fmla="*/ 56 w 122"/>
                <a:gd name="T89" fmla="*/ 1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7"/>
                    <a:pt x="68" y="182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0" y="129"/>
                    <a:pt x="60" y="129"/>
                    <a:pt x="60" y="129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3" y="187"/>
                    <a:pt x="48" y="192"/>
                    <a:pt x="43" y="192"/>
                  </a:cubicBezTo>
                  <a:cubicBezTo>
                    <a:pt x="37" y="192"/>
                    <a:pt x="32" y="187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0"/>
                    <a:pt x="33" y="145"/>
                    <a:pt x="33" y="129"/>
                  </a:cubicBezTo>
                  <a:cubicBezTo>
                    <a:pt x="22" y="129"/>
                    <a:pt x="22" y="129"/>
                    <a:pt x="22" y="129"/>
                  </a:cubicBezTo>
                  <a:cubicBezTo>
                    <a:pt x="21" y="129"/>
                    <a:pt x="21" y="128"/>
                    <a:pt x="20" y="128"/>
                  </a:cubicBezTo>
                  <a:cubicBezTo>
                    <a:pt x="20" y="127"/>
                    <a:pt x="20" y="127"/>
                    <a:pt x="20" y="126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5"/>
                    <a:pt x="7" y="95"/>
                  </a:cubicBezTo>
                  <a:cubicBezTo>
                    <a:pt x="3" y="93"/>
                    <a:pt x="0" y="89"/>
                    <a:pt x="1" y="85"/>
                  </a:cubicBezTo>
                  <a:cubicBezTo>
                    <a:pt x="1" y="85"/>
                    <a:pt x="1" y="85"/>
                    <a:pt x="1" y="84"/>
                  </a:cubicBezTo>
                  <a:cubicBezTo>
                    <a:pt x="1" y="84"/>
                    <a:pt x="3" y="80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0"/>
                    <a:pt x="121" y="84"/>
                    <a:pt x="121" y="84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3"/>
                    <a:pt x="115" y="95"/>
                  </a:cubicBezTo>
                  <a:cubicBezTo>
                    <a:pt x="114" y="95"/>
                    <a:pt x="113" y="96"/>
                    <a:pt x="112" y="96"/>
                  </a:cubicBezTo>
                  <a:cubicBezTo>
                    <a:pt x="112" y="96"/>
                    <a:pt x="112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8"/>
                    <a:pt x="101" y="129"/>
                    <a:pt x="100" y="129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9" y="145"/>
                    <a:pt x="90" y="180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7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58" y="124"/>
                  </a:moveTo>
                  <a:cubicBezTo>
                    <a:pt x="64" y="124"/>
                    <a:pt x="64" y="124"/>
                    <a:pt x="64" y="124"/>
                  </a:cubicBezTo>
                  <a:cubicBezTo>
                    <a:pt x="65" y="124"/>
                    <a:pt x="66" y="125"/>
                    <a:pt x="66" y="126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8"/>
                    <a:pt x="85" y="173"/>
                  </a:cubicBezTo>
                  <a:cubicBezTo>
                    <a:pt x="85" y="168"/>
                    <a:pt x="85" y="161"/>
                    <a:pt x="85" y="154"/>
                  </a:cubicBezTo>
                  <a:cubicBezTo>
                    <a:pt x="84" y="140"/>
                    <a:pt x="84" y="126"/>
                    <a:pt x="84" y="126"/>
                  </a:cubicBezTo>
                  <a:cubicBezTo>
                    <a:pt x="84" y="126"/>
                    <a:pt x="84" y="125"/>
                    <a:pt x="85" y="125"/>
                  </a:cubicBezTo>
                  <a:cubicBezTo>
                    <a:pt x="85" y="124"/>
                    <a:pt x="86" y="124"/>
                    <a:pt x="86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3" y="42"/>
                    <a:pt x="84" y="40"/>
                    <a:pt x="85" y="40"/>
                  </a:cubicBezTo>
                  <a:cubicBezTo>
                    <a:pt x="86" y="40"/>
                    <a:pt x="88" y="40"/>
                    <a:pt x="88" y="41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5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7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7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5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7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6" y="40"/>
                    <a:pt x="37" y="40"/>
                  </a:cubicBezTo>
                  <a:cubicBezTo>
                    <a:pt x="38" y="40"/>
                    <a:pt x="39" y="42"/>
                    <a:pt x="38" y="43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36" y="124"/>
                    <a:pt x="37" y="124"/>
                    <a:pt x="37" y="125"/>
                  </a:cubicBezTo>
                  <a:cubicBezTo>
                    <a:pt x="38" y="125"/>
                    <a:pt x="38" y="126"/>
                    <a:pt x="38" y="126"/>
                  </a:cubicBezTo>
                  <a:cubicBezTo>
                    <a:pt x="38" y="126"/>
                    <a:pt x="37" y="140"/>
                    <a:pt x="37" y="154"/>
                  </a:cubicBezTo>
                  <a:cubicBezTo>
                    <a:pt x="37" y="161"/>
                    <a:pt x="37" y="168"/>
                    <a:pt x="37" y="173"/>
                  </a:cubicBezTo>
                  <a:cubicBezTo>
                    <a:pt x="37" y="176"/>
                    <a:pt x="36" y="178"/>
                    <a:pt x="36" y="180"/>
                  </a:cubicBezTo>
                  <a:cubicBezTo>
                    <a:pt x="36" y="181"/>
                    <a:pt x="36" y="181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56" y="125"/>
                    <a:pt x="57" y="124"/>
                    <a:pt x="58" y="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59" name="Group 158"/>
          <p:cNvGrpSpPr>
            <a:grpSpLocks noChangeAspect="1"/>
          </p:cNvGrpSpPr>
          <p:nvPr/>
        </p:nvGrpSpPr>
        <p:grpSpPr>
          <a:xfrm>
            <a:off x="3633887" y="3268255"/>
            <a:ext cx="351883" cy="699920"/>
            <a:chOff x="2096364" y="-2257066"/>
            <a:chExt cx="727075" cy="1446213"/>
          </a:xfrm>
        </p:grpSpPr>
        <p:sp>
          <p:nvSpPr>
            <p:cNvPr id="160" name="Freeform 159"/>
            <p:cNvSpPr>
              <a:spLocks noEditPoints="1"/>
            </p:cNvSpPr>
            <p:nvPr/>
          </p:nvSpPr>
          <p:spPr bwMode="auto">
            <a:xfrm>
              <a:off x="2323376" y="-2257066"/>
              <a:ext cx="273050" cy="273050"/>
            </a:xfrm>
            <a:custGeom>
              <a:avLst/>
              <a:gdLst>
                <a:gd name="T0" fmla="*/ 23 w 46"/>
                <a:gd name="T1" fmla="*/ 46 h 46"/>
                <a:gd name="T2" fmla="*/ 0 w 46"/>
                <a:gd name="T3" fmla="*/ 23 h 46"/>
                <a:gd name="T4" fmla="*/ 23 w 46"/>
                <a:gd name="T5" fmla="*/ 0 h 46"/>
                <a:gd name="T6" fmla="*/ 46 w 46"/>
                <a:gd name="T7" fmla="*/ 23 h 46"/>
                <a:gd name="T8" fmla="*/ 23 w 46"/>
                <a:gd name="T9" fmla="*/ 46 h 46"/>
                <a:gd name="T10" fmla="*/ 23 w 46"/>
                <a:gd name="T11" fmla="*/ 5 h 46"/>
                <a:gd name="T12" fmla="*/ 5 w 46"/>
                <a:gd name="T13" fmla="*/ 23 h 46"/>
                <a:gd name="T14" fmla="*/ 23 w 46"/>
                <a:gd name="T15" fmla="*/ 41 h 46"/>
                <a:gd name="T16" fmla="*/ 41 w 46"/>
                <a:gd name="T17" fmla="*/ 23 h 46"/>
                <a:gd name="T18" fmla="*/ 23 w 46"/>
                <a:gd name="T1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ubicBezTo>
                    <a:pt x="46" y="36"/>
                    <a:pt x="36" y="46"/>
                    <a:pt x="23" y="46"/>
                  </a:cubicBezTo>
                  <a:close/>
                  <a:moveTo>
                    <a:pt x="23" y="5"/>
                  </a:moveTo>
                  <a:cubicBezTo>
                    <a:pt x="13" y="5"/>
                    <a:pt x="5" y="13"/>
                    <a:pt x="5" y="23"/>
                  </a:cubicBezTo>
                  <a:cubicBezTo>
                    <a:pt x="5" y="33"/>
                    <a:pt x="13" y="41"/>
                    <a:pt x="23" y="41"/>
                  </a:cubicBezTo>
                  <a:cubicBezTo>
                    <a:pt x="33" y="41"/>
                    <a:pt x="41" y="33"/>
                    <a:pt x="41" y="23"/>
                  </a:cubicBezTo>
                  <a:cubicBezTo>
                    <a:pt x="41" y="13"/>
                    <a:pt x="33" y="5"/>
                    <a:pt x="2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61" name="Freeform 160"/>
            <p:cNvSpPr>
              <a:spLocks noEditPoints="1"/>
            </p:cNvSpPr>
            <p:nvPr/>
          </p:nvSpPr>
          <p:spPr bwMode="auto">
            <a:xfrm>
              <a:off x="2096364" y="-1953853"/>
              <a:ext cx="727075" cy="1143000"/>
            </a:xfrm>
            <a:custGeom>
              <a:avLst/>
              <a:gdLst>
                <a:gd name="T0" fmla="*/ 68 w 122"/>
                <a:gd name="T1" fmla="*/ 182 h 192"/>
                <a:gd name="T2" fmla="*/ 60 w 122"/>
                <a:gd name="T3" fmla="*/ 129 h 192"/>
                <a:gd name="T4" fmla="*/ 43 w 122"/>
                <a:gd name="T5" fmla="*/ 192 h 192"/>
                <a:gd name="T6" fmla="*/ 32 w 122"/>
                <a:gd name="T7" fmla="*/ 182 h 192"/>
                <a:gd name="T8" fmla="*/ 22 w 122"/>
                <a:gd name="T9" fmla="*/ 129 h 192"/>
                <a:gd name="T10" fmla="*/ 20 w 122"/>
                <a:gd name="T11" fmla="*/ 126 h 192"/>
                <a:gd name="T12" fmla="*/ 18 w 122"/>
                <a:gd name="T13" fmla="*/ 91 h 192"/>
                <a:gd name="T14" fmla="*/ 7 w 122"/>
                <a:gd name="T15" fmla="*/ 95 h 192"/>
                <a:gd name="T16" fmla="*/ 1 w 122"/>
                <a:gd name="T17" fmla="*/ 84 h 192"/>
                <a:gd name="T18" fmla="*/ 25 w 122"/>
                <a:gd name="T19" fmla="*/ 15 h 192"/>
                <a:gd name="T20" fmla="*/ 97 w 122"/>
                <a:gd name="T21" fmla="*/ 15 h 192"/>
                <a:gd name="T22" fmla="*/ 121 w 122"/>
                <a:gd name="T23" fmla="*/ 84 h 192"/>
                <a:gd name="T24" fmla="*/ 115 w 122"/>
                <a:gd name="T25" fmla="*/ 95 h 192"/>
                <a:gd name="T26" fmla="*/ 112 w 122"/>
                <a:gd name="T27" fmla="*/ 96 h 192"/>
                <a:gd name="T28" fmla="*/ 91 w 122"/>
                <a:gd name="T29" fmla="*/ 62 h 192"/>
                <a:gd name="T30" fmla="*/ 102 w 122"/>
                <a:gd name="T31" fmla="*/ 126 h 192"/>
                <a:gd name="T32" fmla="*/ 100 w 122"/>
                <a:gd name="T33" fmla="*/ 129 h 192"/>
                <a:gd name="T34" fmla="*/ 90 w 122"/>
                <a:gd name="T35" fmla="*/ 182 h 192"/>
                <a:gd name="T36" fmla="*/ 79 w 122"/>
                <a:gd name="T37" fmla="*/ 192 h 192"/>
                <a:gd name="T38" fmla="*/ 58 w 122"/>
                <a:gd name="T39" fmla="*/ 124 h 192"/>
                <a:gd name="T40" fmla="*/ 66 w 122"/>
                <a:gd name="T41" fmla="*/ 126 h 192"/>
                <a:gd name="T42" fmla="*/ 79 w 122"/>
                <a:gd name="T43" fmla="*/ 187 h 192"/>
                <a:gd name="T44" fmla="*/ 79 w 122"/>
                <a:gd name="T45" fmla="*/ 187 h 192"/>
                <a:gd name="T46" fmla="*/ 86 w 122"/>
                <a:gd name="T47" fmla="*/ 182 h 192"/>
                <a:gd name="T48" fmla="*/ 85 w 122"/>
                <a:gd name="T49" fmla="*/ 154 h 192"/>
                <a:gd name="T50" fmla="*/ 85 w 122"/>
                <a:gd name="T51" fmla="*/ 125 h 192"/>
                <a:gd name="T52" fmla="*/ 97 w 122"/>
                <a:gd name="T53" fmla="*/ 124 h 192"/>
                <a:gd name="T54" fmla="*/ 85 w 122"/>
                <a:gd name="T55" fmla="*/ 40 h 192"/>
                <a:gd name="T56" fmla="*/ 108 w 122"/>
                <a:gd name="T57" fmla="*/ 89 h 192"/>
                <a:gd name="T58" fmla="*/ 112 w 122"/>
                <a:gd name="T59" fmla="*/ 91 h 192"/>
                <a:gd name="T60" fmla="*/ 116 w 122"/>
                <a:gd name="T61" fmla="*/ 86 h 192"/>
                <a:gd name="T62" fmla="*/ 116 w 122"/>
                <a:gd name="T63" fmla="*/ 84 h 192"/>
                <a:gd name="T64" fmla="*/ 93 w 122"/>
                <a:gd name="T65" fmla="*/ 17 h 192"/>
                <a:gd name="T66" fmla="*/ 29 w 122"/>
                <a:gd name="T67" fmla="*/ 17 h 192"/>
                <a:gd name="T68" fmla="*/ 6 w 122"/>
                <a:gd name="T69" fmla="*/ 84 h 192"/>
                <a:gd name="T70" fmla="*/ 6 w 122"/>
                <a:gd name="T71" fmla="*/ 86 h 192"/>
                <a:gd name="T72" fmla="*/ 10 w 122"/>
                <a:gd name="T73" fmla="*/ 91 h 192"/>
                <a:gd name="T74" fmla="*/ 34 w 122"/>
                <a:gd name="T75" fmla="*/ 41 h 192"/>
                <a:gd name="T76" fmla="*/ 38 w 122"/>
                <a:gd name="T77" fmla="*/ 43 h 192"/>
                <a:gd name="T78" fmla="*/ 36 w 122"/>
                <a:gd name="T79" fmla="*/ 124 h 192"/>
                <a:gd name="T80" fmla="*/ 38 w 122"/>
                <a:gd name="T81" fmla="*/ 126 h 192"/>
                <a:gd name="T82" fmla="*/ 37 w 122"/>
                <a:gd name="T83" fmla="*/ 173 h 192"/>
                <a:gd name="T84" fmla="*/ 36 w 122"/>
                <a:gd name="T85" fmla="*/ 182 h 192"/>
                <a:gd name="T86" fmla="*/ 43 w 122"/>
                <a:gd name="T87" fmla="*/ 187 h 192"/>
                <a:gd name="T88" fmla="*/ 56 w 122"/>
                <a:gd name="T89" fmla="*/ 1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2" h="192">
                  <a:moveTo>
                    <a:pt x="79" y="192"/>
                  </a:moveTo>
                  <a:cubicBezTo>
                    <a:pt x="74" y="192"/>
                    <a:pt x="69" y="187"/>
                    <a:pt x="68" y="182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0" y="129"/>
                    <a:pt x="60" y="129"/>
                    <a:pt x="60" y="129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3" y="187"/>
                    <a:pt x="48" y="192"/>
                    <a:pt x="43" y="192"/>
                  </a:cubicBezTo>
                  <a:cubicBezTo>
                    <a:pt x="37" y="192"/>
                    <a:pt x="32" y="187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0"/>
                    <a:pt x="33" y="145"/>
                    <a:pt x="33" y="129"/>
                  </a:cubicBezTo>
                  <a:cubicBezTo>
                    <a:pt x="22" y="129"/>
                    <a:pt x="22" y="129"/>
                    <a:pt x="22" y="129"/>
                  </a:cubicBezTo>
                  <a:cubicBezTo>
                    <a:pt x="21" y="129"/>
                    <a:pt x="21" y="128"/>
                    <a:pt x="20" y="128"/>
                  </a:cubicBezTo>
                  <a:cubicBezTo>
                    <a:pt x="20" y="127"/>
                    <a:pt x="20" y="127"/>
                    <a:pt x="20" y="126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4"/>
                    <a:pt x="14" y="96"/>
                    <a:pt x="10" y="96"/>
                  </a:cubicBezTo>
                  <a:cubicBezTo>
                    <a:pt x="9" y="96"/>
                    <a:pt x="8" y="95"/>
                    <a:pt x="7" y="95"/>
                  </a:cubicBezTo>
                  <a:cubicBezTo>
                    <a:pt x="3" y="93"/>
                    <a:pt x="0" y="89"/>
                    <a:pt x="1" y="85"/>
                  </a:cubicBezTo>
                  <a:cubicBezTo>
                    <a:pt x="1" y="85"/>
                    <a:pt x="1" y="85"/>
                    <a:pt x="1" y="84"/>
                  </a:cubicBezTo>
                  <a:cubicBezTo>
                    <a:pt x="1" y="84"/>
                    <a:pt x="3" y="80"/>
                    <a:pt x="4" y="76"/>
                  </a:cubicBezTo>
                  <a:cubicBezTo>
                    <a:pt x="10" y="58"/>
                    <a:pt x="22" y="21"/>
                    <a:pt x="25" y="15"/>
                  </a:cubicBezTo>
                  <a:cubicBezTo>
                    <a:pt x="30" y="4"/>
                    <a:pt x="41" y="0"/>
                    <a:pt x="61" y="0"/>
                  </a:cubicBezTo>
                  <a:cubicBezTo>
                    <a:pt x="81" y="0"/>
                    <a:pt x="92" y="4"/>
                    <a:pt x="97" y="15"/>
                  </a:cubicBezTo>
                  <a:cubicBezTo>
                    <a:pt x="100" y="21"/>
                    <a:pt x="112" y="58"/>
                    <a:pt x="118" y="76"/>
                  </a:cubicBezTo>
                  <a:cubicBezTo>
                    <a:pt x="119" y="80"/>
                    <a:pt x="121" y="84"/>
                    <a:pt x="121" y="84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2" y="89"/>
                    <a:pt x="119" y="93"/>
                    <a:pt x="115" y="95"/>
                  </a:cubicBezTo>
                  <a:cubicBezTo>
                    <a:pt x="114" y="95"/>
                    <a:pt x="113" y="96"/>
                    <a:pt x="112" y="96"/>
                  </a:cubicBezTo>
                  <a:cubicBezTo>
                    <a:pt x="112" y="96"/>
                    <a:pt x="112" y="96"/>
                    <a:pt x="112" y="96"/>
                  </a:cubicBezTo>
                  <a:cubicBezTo>
                    <a:pt x="108" y="96"/>
                    <a:pt x="105" y="94"/>
                    <a:pt x="104" y="91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8"/>
                    <a:pt x="101" y="129"/>
                    <a:pt x="100" y="129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9" y="145"/>
                    <a:pt x="90" y="180"/>
                    <a:pt x="90" y="182"/>
                  </a:cubicBezTo>
                  <a:cubicBezTo>
                    <a:pt x="90" y="182"/>
                    <a:pt x="90" y="182"/>
                    <a:pt x="90" y="182"/>
                  </a:cubicBezTo>
                  <a:cubicBezTo>
                    <a:pt x="90" y="187"/>
                    <a:pt x="85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lose/>
                  <a:moveTo>
                    <a:pt x="58" y="124"/>
                  </a:moveTo>
                  <a:cubicBezTo>
                    <a:pt x="64" y="124"/>
                    <a:pt x="64" y="124"/>
                    <a:pt x="64" y="124"/>
                  </a:cubicBezTo>
                  <a:cubicBezTo>
                    <a:pt x="65" y="124"/>
                    <a:pt x="66" y="125"/>
                    <a:pt x="66" y="126"/>
                  </a:cubicBezTo>
                  <a:cubicBezTo>
                    <a:pt x="73" y="182"/>
                    <a:pt x="73" y="182"/>
                    <a:pt x="73" y="182"/>
                  </a:cubicBezTo>
                  <a:cubicBezTo>
                    <a:pt x="73" y="185"/>
                    <a:pt x="76" y="187"/>
                    <a:pt x="79" y="187"/>
                  </a:cubicBezTo>
                  <a:cubicBezTo>
                    <a:pt x="79" y="189"/>
                    <a:pt x="79" y="189"/>
                    <a:pt x="79" y="189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83" y="187"/>
                    <a:pt x="85" y="185"/>
                    <a:pt x="86" y="182"/>
                  </a:cubicBezTo>
                  <a:cubicBezTo>
                    <a:pt x="86" y="182"/>
                    <a:pt x="86" y="182"/>
                    <a:pt x="86" y="182"/>
                  </a:cubicBezTo>
                  <a:cubicBezTo>
                    <a:pt x="86" y="181"/>
                    <a:pt x="86" y="178"/>
                    <a:pt x="85" y="173"/>
                  </a:cubicBezTo>
                  <a:cubicBezTo>
                    <a:pt x="85" y="168"/>
                    <a:pt x="85" y="161"/>
                    <a:pt x="85" y="154"/>
                  </a:cubicBezTo>
                  <a:cubicBezTo>
                    <a:pt x="84" y="140"/>
                    <a:pt x="84" y="126"/>
                    <a:pt x="84" y="126"/>
                  </a:cubicBezTo>
                  <a:cubicBezTo>
                    <a:pt x="84" y="126"/>
                    <a:pt x="84" y="125"/>
                    <a:pt x="85" y="125"/>
                  </a:cubicBezTo>
                  <a:cubicBezTo>
                    <a:pt x="85" y="124"/>
                    <a:pt x="86" y="124"/>
                    <a:pt x="86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84" y="43"/>
                    <a:pt x="84" y="43"/>
                    <a:pt x="84" y="43"/>
                  </a:cubicBezTo>
                  <a:cubicBezTo>
                    <a:pt x="83" y="42"/>
                    <a:pt x="84" y="40"/>
                    <a:pt x="85" y="40"/>
                  </a:cubicBezTo>
                  <a:cubicBezTo>
                    <a:pt x="86" y="40"/>
                    <a:pt x="88" y="40"/>
                    <a:pt x="88" y="41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109" y="90"/>
                    <a:pt x="110" y="91"/>
                    <a:pt x="112" y="91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2" y="91"/>
                    <a:pt x="113" y="91"/>
                    <a:pt x="113" y="91"/>
                  </a:cubicBezTo>
                  <a:cubicBezTo>
                    <a:pt x="115" y="90"/>
                    <a:pt x="117" y="88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6" y="85"/>
                    <a:pt x="116" y="85"/>
                    <a:pt x="116" y="84"/>
                  </a:cubicBezTo>
                  <a:cubicBezTo>
                    <a:pt x="115" y="82"/>
                    <a:pt x="114" y="80"/>
                    <a:pt x="114" y="77"/>
                  </a:cubicBezTo>
                  <a:cubicBezTo>
                    <a:pt x="108" y="61"/>
                    <a:pt x="96" y="23"/>
                    <a:pt x="93" y="17"/>
                  </a:cubicBezTo>
                  <a:cubicBezTo>
                    <a:pt x="90" y="11"/>
                    <a:pt x="84" y="5"/>
                    <a:pt x="61" y="5"/>
                  </a:cubicBezTo>
                  <a:cubicBezTo>
                    <a:pt x="38" y="5"/>
                    <a:pt x="32" y="11"/>
                    <a:pt x="29" y="17"/>
                  </a:cubicBezTo>
                  <a:cubicBezTo>
                    <a:pt x="26" y="23"/>
                    <a:pt x="14" y="61"/>
                    <a:pt x="8" y="77"/>
                  </a:cubicBezTo>
                  <a:cubicBezTo>
                    <a:pt x="8" y="80"/>
                    <a:pt x="7" y="82"/>
                    <a:pt x="6" y="84"/>
                  </a:cubicBezTo>
                  <a:cubicBezTo>
                    <a:pt x="6" y="85"/>
                    <a:pt x="6" y="85"/>
                    <a:pt x="6" y="86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5" y="88"/>
                    <a:pt x="7" y="90"/>
                    <a:pt x="9" y="91"/>
                  </a:cubicBezTo>
                  <a:cubicBezTo>
                    <a:pt x="9" y="91"/>
                    <a:pt x="10" y="91"/>
                    <a:pt x="10" y="91"/>
                  </a:cubicBezTo>
                  <a:cubicBezTo>
                    <a:pt x="12" y="91"/>
                    <a:pt x="13" y="90"/>
                    <a:pt x="14" y="89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6" y="40"/>
                    <a:pt x="37" y="40"/>
                  </a:cubicBezTo>
                  <a:cubicBezTo>
                    <a:pt x="38" y="40"/>
                    <a:pt x="39" y="42"/>
                    <a:pt x="38" y="43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36" y="124"/>
                    <a:pt x="37" y="124"/>
                    <a:pt x="37" y="125"/>
                  </a:cubicBezTo>
                  <a:cubicBezTo>
                    <a:pt x="38" y="125"/>
                    <a:pt x="38" y="126"/>
                    <a:pt x="38" y="126"/>
                  </a:cubicBezTo>
                  <a:cubicBezTo>
                    <a:pt x="38" y="126"/>
                    <a:pt x="37" y="140"/>
                    <a:pt x="37" y="154"/>
                  </a:cubicBezTo>
                  <a:cubicBezTo>
                    <a:pt x="37" y="161"/>
                    <a:pt x="37" y="168"/>
                    <a:pt x="37" y="173"/>
                  </a:cubicBezTo>
                  <a:cubicBezTo>
                    <a:pt x="37" y="176"/>
                    <a:pt x="36" y="178"/>
                    <a:pt x="36" y="180"/>
                  </a:cubicBezTo>
                  <a:cubicBezTo>
                    <a:pt x="36" y="181"/>
                    <a:pt x="36" y="181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5"/>
                    <a:pt x="39" y="187"/>
                    <a:pt x="43" y="187"/>
                  </a:cubicBezTo>
                  <a:cubicBezTo>
                    <a:pt x="46" y="187"/>
                    <a:pt x="49" y="185"/>
                    <a:pt x="49" y="182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56" y="125"/>
                    <a:pt x="57" y="124"/>
                    <a:pt x="58" y="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162" name="Freeform 161"/>
          <p:cNvSpPr/>
          <p:nvPr/>
        </p:nvSpPr>
        <p:spPr>
          <a:xfrm flipH="1">
            <a:off x="3890847" y="1803401"/>
            <a:ext cx="567267" cy="190500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5450" h="142875">
                <a:moveTo>
                  <a:pt x="0" y="142875"/>
                </a:moveTo>
                <a:lnTo>
                  <a:pt x="168275" y="0"/>
                </a:lnTo>
                <a:lnTo>
                  <a:pt x="425450" y="0"/>
                </a:lnTo>
              </a:path>
            </a:pathLst>
          </a:cu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63" name="Freeform 162"/>
          <p:cNvSpPr/>
          <p:nvPr/>
        </p:nvSpPr>
        <p:spPr>
          <a:xfrm flipH="1" flipV="1">
            <a:off x="3891082" y="5033789"/>
            <a:ext cx="558896" cy="364283"/>
          </a:xfrm>
          <a:custGeom>
            <a:avLst/>
            <a:gdLst>
              <a:gd name="connsiteX0" fmla="*/ 0 w 425450"/>
              <a:gd name="connsiteY0" fmla="*/ 142875 h 142875"/>
              <a:gd name="connsiteX1" fmla="*/ 168275 w 425450"/>
              <a:gd name="connsiteY1" fmla="*/ 0 h 142875"/>
              <a:gd name="connsiteX2" fmla="*/ 425450 w 425450"/>
              <a:gd name="connsiteY2" fmla="*/ 0 h 142875"/>
              <a:gd name="connsiteX0-1" fmla="*/ 0 w 241564"/>
              <a:gd name="connsiteY0-2" fmla="*/ 142875 h 142875"/>
              <a:gd name="connsiteX1-3" fmla="*/ 168275 w 241564"/>
              <a:gd name="connsiteY1-4" fmla="*/ 0 h 142875"/>
              <a:gd name="connsiteX2-5" fmla="*/ 241564 w 241564"/>
              <a:gd name="connsiteY2-6" fmla="*/ 1245 h 1428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41564" h="142875">
                <a:moveTo>
                  <a:pt x="0" y="142875"/>
                </a:moveTo>
                <a:lnTo>
                  <a:pt x="168275" y="0"/>
                </a:lnTo>
                <a:lnTo>
                  <a:pt x="241564" y="1245"/>
                </a:lnTo>
              </a:path>
            </a:pathLst>
          </a:cu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164" name="Straight Connector 163"/>
          <p:cNvCxnSpPr/>
          <p:nvPr/>
        </p:nvCxnSpPr>
        <p:spPr>
          <a:xfrm>
            <a:off x="3189394" y="3522216"/>
            <a:ext cx="240996" cy="0"/>
          </a:xfrm>
          <a:prstGeom prst="line">
            <a:avLst/>
          </a:prstGeom>
          <a:noFill/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52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52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52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bldLvl="0" animBg="1"/>
      <p:bldP spid="119" grpId="0" bldLvl="0" animBg="1"/>
      <p:bldP spid="120" grpId="0" bldLvl="0" animBg="1"/>
      <p:bldP spid="121" grpId="0" bldLvl="0" animBg="1"/>
      <p:bldP spid="122" grpId="0" bldLvl="0" animBg="1"/>
      <p:bldP spid="123" grpId="0" bldLvl="0" animBg="1"/>
      <p:bldP spid="135" grpId="0"/>
      <p:bldP spid="139" grpId="0" bldLvl="0" animBg="1"/>
      <p:bldP spid="140" grpId="0"/>
      <p:bldP spid="141" grpId="0"/>
      <p:bldP spid="148" grpId="0" bldLvl="0" animBg="1"/>
      <p:bldP spid="150" grpId="0"/>
      <p:bldP spid="151" grpId="0"/>
      <p:bldP spid="152" grpId="0"/>
      <p:bldP spid="162" grpId="0" bldLvl="0" animBg="1"/>
      <p:bldP spid="16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2" name="Straight Connector 171"/>
          <p:cNvCxnSpPr/>
          <p:nvPr/>
        </p:nvCxnSpPr>
        <p:spPr>
          <a:xfrm>
            <a:off x="6123624" y="2067611"/>
            <a:ext cx="4368485" cy="0"/>
          </a:xfrm>
          <a:prstGeom prst="line">
            <a:avLst/>
          </a:prstGeom>
          <a:ln w="473075" cap="rnd">
            <a:gradFill flip="none" rotWithShape="1">
              <a:gsLst>
                <a:gs pos="82000">
                  <a:schemeClr val="bg2"/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Arc 172"/>
          <p:cNvSpPr/>
          <p:nvPr/>
        </p:nvSpPr>
        <p:spPr>
          <a:xfrm>
            <a:off x="1897808" y="2519606"/>
            <a:ext cx="8655445" cy="4088565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72000">
                  <a:schemeClr val="tx2"/>
                </a:gs>
                <a:gs pos="100000">
                  <a:schemeClr val="tx2">
                    <a:lumMod val="50000"/>
                  </a:schemeClr>
                </a:gs>
              </a:gsLst>
              <a:lin ang="42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74" name="Arc 173"/>
          <p:cNvSpPr/>
          <p:nvPr/>
        </p:nvSpPr>
        <p:spPr>
          <a:xfrm>
            <a:off x="3543128" y="2980344"/>
            <a:ext cx="5364805" cy="299970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5500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4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75" name="Arc 174"/>
          <p:cNvSpPr/>
          <p:nvPr/>
        </p:nvSpPr>
        <p:spPr>
          <a:xfrm>
            <a:off x="5234179" y="3310875"/>
            <a:ext cx="1982704" cy="194909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4300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176" name="Straight Connector 175"/>
          <p:cNvCxnSpPr/>
          <p:nvPr/>
        </p:nvCxnSpPr>
        <p:spPr>
          <a:xfrm flipH="1">
            <a:off x="1801798" y="2067611"/>
            <a:ext cx="4368485" cy="0"/>
          </a:xfrm>
          <a:prstGeom prst="line">
            <a:avLst/>
          </a:prstGeom>
          <a:ln w="473075" cap="rnd">
            <a:gradFill>
              <a:gsLst>
                <a:gs pos="8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Arc 176"/>
          <p:cNvSpPr/>
          <p:nvPr/>
        </p:nvSpPr>
        <p:spPr>
          <a:xfrm flipH="1">
            <a:off x="1740654" y="2519606"/>
            <a:ext cx="8655445" cy="4088565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80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78" name="Arc 177"/>
          <p:cNvSpPr/>
          <p:nvPr/>
        </p:nvSpPr>
        <p:spPr>
          <a:xfrm flipH="1">
            <a:off x="3385974" y="2980344"/>
            <a:ext cx="5364805" cy="299970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6600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3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79" name="Arc 178"/>
          <p:cNvSpPr/>
          <p:nvPr/>
        </p:nvSpPr>
        <p:spPr>
          <a:xfrm flipH="1">
            <a:off x="5077024" y="3310875"/>
            <a:ext cx="1982704" cy="194909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4600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 useBgFill="1">
        <p:nvSpPr>
          <p:cNvPr id="180" name="Oval 179"/>
          <p:cNvSpPr/>
          <p:nvPr/>
        </p:nvSpPr>
        <p:spPr>
          <a:xfrm>
            <a:off x="4922144" y="1268280"/>
            <a:ext cx="2606773" cy="2606773"/>
          </a:xfrm>
          <a:prstGeom prst="ellipse">
            <a:avLst/>
          </a:prstGeom>
          <a:ln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15413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2477277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3" name="TextBox 182"/>
          <p:cNvSpPr txBox="1"/>
          <p:nvPr/>
        </p:nvSpPr>
        <p:spPr>
          <a:xfrm>
            <a:off x="4334584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4" name="TextBox 183"/>
          <p:cNvSpPr txBox="1"/>
          <p:nvPr/>
        </p:nvSpPr>
        <p:spPr>
          <a:xfrm>
            <a:off x="6561904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5" name="TextBox 184"/>
          <p:cNvSpPr txBox="1"/>
          <p:nvPr/>
        </p:nvSpPr>
        <p:spPr>
          <a:xfrm>
            <a:off x="8137196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9836459" y="4827917"/>
            <a:ext cx="148488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719403" y="891887"/>
            <a:ext cx="2020181" cy="707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8" name="TextBox 187"/>
          <p:cNvSpPr txBox="1"/>
          <p:nvPr/>
        </p:nvSpPr>
        <p:spPr>
          <a:xfrm>
            <a:off x="9548427" y="891887"/>
            <a:ext cx="2020181" cy="707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89" name="TextBox 188"/>
          <p:cNvSpPr txBox="1"/>
          <p:nvPr/>
        </p:nvSpPr>
        <p:spPr>
          <a:xfrm>
            <a:off x="5168769" y="1851211"/>
            <a:ext cx="211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5058919" y="2235901"/>
            <a:ext cx="2333227" cy="1117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Maecenas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vehicula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velit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quis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augue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varius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mattis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Curabitur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a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enim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maximus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lectus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ac, </a:t>
            </a:r>
            <a:r>
              <a:rPr lang="en-US" sz="1335" dirty="0" err="1">
                <a:solidFill>
                  <a:srgbClr val="4A452A"/>
                </a:solidFill>
                <a:latin typeface="微软雅黑" panose="020B0503020204020204" charset="-122"/>
              </a:rPr>
              <a:t>posuere</a:t>
            </a:r>
            <a:r>
              <a:rPr lang="en-US" sz="1335" dirty="0">
                <a:solidFill>
                  <a:srgbClr val="4A452A"/>
                </a:solidFill>
                <a:latin typeface="微软雅黑" panose="020B0503020204020204" charset="-122"/>
              </a:rPr>
              <a:t> ipsum.</a:t>
            </a:r>
          </a:p>
        </p:txBody>
      </p:sp>
      <p:grpSp>
        <p:nvGrpSpPr>
          <p:cNvPr id="191" name="Group 190"/>
          <p:cNvGrpSpPr/>
          <p:nvPr/>
        </p:nvGrpSpPr>
        <p:grpSpPr>
          <a:xfrm>
            <a:off x="1439483" y="1755576"/>
            <a:ext cx="624069" cy="624069"/>
            <a:chOff x="1439483" y="1755576"/>
            <a:chExt cx="624069" cy="624069"/>
          </a:xfrm>
        </p:grpSpPr>
        <p:sp>
          <p:nvSpPr>
            <p:cNvPr id="192" name="Oval 191"/>
            <p:cNvSpPr/>
            <p:nvPr/>
          </p:nvSpPr>
          <p:spPr>
            <a:xfrm flipH="1">
              <a:off x="1439483" y="1755576"/>
              <a:ext cx="624069" cy="6240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93" name="Freeform 82"/>
            <p:cNvSpPr/>
            <p:nvPr/>
          </p:nvSpPr>
          <p:spPr bwMode="invGray">
            <a:xfrm>
              <a:off x="1647791" y="1845763"/>
              <a:ext cx="207453" cy="443696"/>
            </a:xfrm>
            <a:custGeom>
              <a:avLst/>
              <a:gdLst>
                <a:gd name="T0" fmla="*/ 75 w 113"/>
                <a:gd name="T1" fmla="*/ 241 h 241"/>
                <a:gd name="T2" fmla="*/ 25 w 113"/>
                <a:gd name="T3" fmla="*/ 241 h 241"/>
                <a:gd name="T4" fmla="*/ 25 w 113"/>
                <a:gd name="T5" fmla="*/ 120 h 241"/>
                <a:gd name="T6" fmla="*/ 0 w 113"/>
                <a:gd name="T7" fmla="*/ 120 h 241"/>
                <a:gd name="T8" fmla="*/ 0 w 113"/>
                <a:gd name="T9" fmla="*/ 79 h 241"/>
                <a:gd name="T10" fmla="*/ 25 w 113"/>
                <a:gd name="T11" fmla="*/ 79 h 241"/>
                <a:gd name="T12" fmla="*/ 25 w 113"/>
                <a:gd name="T13" fmla="*/ 54 h 241"/>
                <a:gd name="T14" fmla="*/ 79 w 113"/>
                <a:gd name="T15" fmla="*/ 0 h 241"/>
                <a:gd name="T16" fmla="*/ 113 w 113"/>
                <a:gd name="T17" fmla="*/ 0 h 241"/>
                <a:gd name="T18" fmla="*/ 113 w 113"/>
                <a:gd name="T19" fmla="*/ 41 h 241"/>
                <a:gd name="T20" fmla="*/ 92 w 113"/>
                <a:gd name="T21" fmla="*/ 41 h 241"/>
                <a:gd name="T22" fmla="*/ 75 w 113"/>
                <a:gd name="T23" fmla="*/ 58 h 241"/>
                <a:gd name="T24" fmla="*/ 75 w 113"/>
                <a:gd name="T25" fmla="*/ 79 h 241"/>
                <a:gd name="T26" fmla="*/ 113 w 113"/>
                <a:gd name="T27" fmla="*/ 79 h 241"/>
                <a:gd name="T28" fmla="*/ 109 w 113"/>
                <a:gd name="T29" fmla="*/ 120 h 241"/>
                <a:gd name="T30" fmla="*/ 75 w 113"/>
                <a:gd name="T31" fmla="*/ 120 h 241"/>
                <a:gd name="T32" fmla="*/ 75 w 113"/>
                <a:gd name="T33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3" h="241">
                  <a:moveTo>
                    <a:pt x="75" y="241"/>
                  </a:moveTo>
                  <a:cubicBezTo>
                    <a:pt x="25" y="241"/>
                    <a:pt x="25" y="241"/>
                    <a:pt x="25" y="241"/>
                  </a:cubicBezTo>
                  <a:cubicBezTo>
                    <a:pt x="25" y="120"/>
                    <a:pt x="25" y="120"/>
                    <a:pt x="25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5" y="20"/>
                    <a:pt x="39" y="0"/>
                    <a:pt x="7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76" y="41"/>
                    <a:pt x="75" y="47"/>
                    <a:pt x="75" y="58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113" y="79"/>
                    <a:pt x="113" y="79"/>
                    <a:pt x="113" y="79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75" y="120"/>
                    <a:pt x="75" y="120"/>
                    <a:pt x="75" y="120"/>
                  </a:cubicBezTo>
                  <a:lnTo>
                    <a:pt x="75" y="2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94" name="Group 193"/>
          <p:cNvGrpSpPr/>
          <p:nvPr/>
        </p:nvGrpSpPr>
        <p:grpSpPr>
          <a:xfrm>
            <a:off x="3102236" y="4002895"/>
            <a:ext cx="624069" cy="624069"/>
            <a:chOff x="3102236" y="4002895"/>
            <a:chExt cx="624069" cy="624069"/>
          </a:xfrm>
        </p:grpSpPr>
        <p:sp>
          <p:nvSpPr>
            <p:cNvPr id="195" name="Oval 194"/>
            <p:cNvSpPr/>
            <p:nvPr/>
          </p:nvSpPr>
          <p:spPr>
            <a:xfrm flipH="1">
              <a:off x="3102236" y="4002895"/>
              <a:ext cx="624069" cy="62406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196" name="Group 195"/>
            <p:cNvGrpSpPr/>
            <p:nvPr/>
          </p:nvGrpSpPr>
          <p:grpSpPr>
            <a:xfrm>
              <a:off x="3245789" y="4154180"/>
              <a:ext cx="336967" cy="321499"/>
              <a:chOff x="2118665" y="1750614"/>
              <a:chExt cx="499807" cy="476865"/>
            </a:xfrm>
          </p:grpSpPr>
          <p:sp>
            <p:nvSpPr>
              <p:cNvPr id="197" name="Freeform 93"/>
              <p:cNvSpPr>
                <a:spLocks noEditPoints="1"/>
              </p:cNvSpPr>
              <p:nvPr/>
            </p:nvSpPr>
            <p:spPr bwMode="invGray">
              <a:xfrm>
                <a:off x="2118665" y="1750614"/>
                <a:ext cx="121265" cy="476865"/>
              </a:xfrm>
              <a:custGeom>
                <a:avLst/>
                <a:gdLst>
                  <a:gd name="T0" fmla="*/ 48 w 51"/>
                  <a:gd name="T1" fmla="*/ 202 h 202"/>
                  <a:gd name="T2" fmla="*/ 48 w 51"/>
                  <a:gd name="T3" fmla="*/ 66 h 202"/>
                  <a:gd name="T4" fmla="*/ 3 w 51"/>
                  <a:gd name="T5" fmla="*/ 66 h 202"/>
                  <a:gd name="T6" fmla="*/ 3 w 51"/>
                  <a:gd name="T7" fmla="*/ 202 h 202"/>
                  <a:gd name="T8" fmla="*/ 48 w 51"/>
                  <a:gd name="T9" fmla="*/ 202 h 202"/>
                  <a:gd name="T10" fmla="*/ 25 w 51"/>
                  <a:gd name="T11" fmla="*/ 47 h 202"/>
                  <a:gd name="T12" fmla="*/ 51 w 51"/>
                  <a:gd name="T13" fmla="*/ 24 h 202"/>
                  <a:gd name="T14" fmla="*/ 26 w 51"/>
                  <a:gd name="T15" fmla="*/ 0 h 202"/>
                  <a:gd name="T16" fmla="*/ 0 w 51"/>
                  <a:gd name="T17" fmla="*/ 24 h 202"/>
                  <a:gd name="T18" fmla="*/ 25 w 51"/>
                  <a:gd name="T19" fmla="*/ 47 h 202"/>
                  <a:gd name="T20" fmla="*/ 25 w 51"/>
                  <a:gd name="T21" fmla="*/ 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202">
                    <a:moveTo>
                      <a:pt x="48" y="202"/>
                    </a:moveTo>
                    <a:cubicBezTo>
                      <a:pt x="48" y="66"/>
                      <a:pt x="48" y="66"/>
                      <a:pt x="48" y="66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48" y="202"/>
                      <a:pt x="48" y="202"/>
                      <a:pt x="48" y="202"/>
                    </a:cubicBezTo>
                    <a:close/>
                    <a:moveTo>
                      <a:pt x="25" y="47"/>
                    </a:moveTo>
                    <a:cubicBezTo>
                      <a:pt x="41" y="47"/>
                      <a:pt x="51" y="37"/>
                      <a:pt x="51" y="24"/>
                    </a:cubicBezTo>
                    <a:cubicBezTo>
                      <a:pt x="51" y="11"/>
                      <a:pt x="41" y="0"/>
                      <a:pt x="26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7"/>
                      <a:pt x="25" y="47"/>
                    </a:cubicBezTo>
                    <a:cubicBezTo>
                      <a:pt x="25" y="47"/>
                      <a:pt x="25" y="47"/>
                      <a:pt x="25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198" name="Freeform 94"/>
              <p:cNvSpPr/>
              <p:nvPr/>
            </p:nvSpPr>
            <p:spPr bwMode="invGray">
              <a:xfrm>
                <a:off x="2290730" y="1899737"/>
                <a:ext cx="327742" cy="327742"/>
              </a:xfrm>
              <a:custGeom>
                <a:avLst/>
                <a:gdLst>
                  <a:gd name="T0" fmla="*/ 0 w 138"/>
                  <a:gd name="T1" fmla="*/ 139 h 139"/>
                  <a:gd name="T2" fmla="*/ 45 w 138"/>
                  <a:gd name="T3" fmla="*/ 139 h 139"/>
                  <a:gd name="T4" fmla="*/ 45 w 138"/>
                  <a:gd name="T5" fmla="*/ 63 h 139"/>
                  <a:gd name="T6" fmla="*/ 47 w 138"/>
                  <a:gd name="T7" fmla="*/ 52 h 139"/>
                  <a:gd name="T8" fmla="*/ 70 w 138"/>
                  <a:gd name="T9" fmla="*/ 35 h 139"/>
                  <a:gd name="T10" fmla="*/ 93 w 138"/>
                  <a:gd name="T11" fmla="*/ 66 h 139"/>
                  <a:gd name="T12" fmla="*/ 93 w 138"/>
                  <a:gd name="T13" fmla="*/ 139 h 139"/>
                  <a:gd name="T14" fmla="*/ 138 w 138"/>
                  <a:gd name="T15" fmla="*/ 139 h 139"/>
                  <a:gd name="T16" fmla="*/ 138 w 138"/>
                  <a:gd name="T17" fmla="*/ 61 h 139"/>
                  <a:gd name="T18" fmla="*/ 86 w 138"/>
                  <a:gd name="T19" fmla="*/ 0 h 139"/>
                  <a:gd name="T20" fmla="*/ 45 w 138"/>
                  <a:gd name="T21" fmla="*/ 23 h 139"/>
                  <a:gd name="T22" fmla="*/ 45 w 138"/>
                  <a:gd name="T23" fmla="*/ 23 h 139"/>
                  <a:gd name="T24" fmla="*/ 45 w 138"/>
                  <a:gd name="T25" fmla="*/ 3 h 139"/>
                  <a:gd name="T26" fmla="*/ 0 w 138"/>
                  <a:gd name="T27" fmla="*/ 3 h 139"/>
                  <a:gd name="T28" fmla="*/ 0 w 138"/>
                  <a:gd name="T2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39">
                    <a:moveTo>
                      <a:pt x="0" y="139"/>
                    </a:moveTo>
                    <a:cubicBezTo>
                      <a:pt x="45" y="139"/>
                      <a:pt x="45" y="139"/>
                      <a:pt x="45" y="13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59"/>
                      <a:pt x="45" y="55"/>
                      <a:pt x="47" y="52"/>
                    </a:cubicBezTo>
                    <a:cubicBezTo>
                      <a:pt x="50" y="44"/>
                      <a:pt x="57" y="35"/>
                      <a:pt x="70" y="35"/>
                    </a:cubicBezTo>
                    <a:cubicBezTo>
                      <a:pt x="86" y="35"/>
                      <a:pt x="93" y="48"/>
                      <a:pt x="93" y="6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138" y="139"/>
                      <a:pt x="138" y="139"/>
                      <a:pt x="138" y="139"/>
                    </a:cubicBezTo>
                    <a:cubicBezTo>
                      <a:pt x="138" y="61"/>
                      <a:pt x="138" y="61"/>
                      <a:pt x="138" y="61"/>
                    </a:cubicBezTo>
                    <a:cubicBezTo>
                      <a:pt x="138" y="19"/>
                      <a:pt x="116" y="0"/>
                      <a:pt x="86" y="0"/>
                    </a:cubicBezTo>
                    <a:cubicBezTo>
                      <a:pt x="61" y="0"/>
                      <a:pt x="51" y="13"/>
                      <a:pt x="45" y="2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6"/>
                      <a:pt x="0" y="139"/>
                      <a:pt x="0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199" name="Group 198"/>
          <p:cNvGrpSpPr/>
          <p:nvPr/>
        </p:nvGrpSpPr>
        <p:grpSpPr>
          <a:xfrm>
            <a:off x="10230355" y="4002895"/>
            <a:ext cx="624069" cy="624069"/>
            <a:chOff x="10230355" y="4002895"/>
            <a:chExt cx="624069" cy="624069"/>
          </a:xfrm>
        </p:grpSpPr>
        <p:sp>
          <p:nvSpPr>
            <p:cNvPr id="200" name="Oval 199"/>
            <p:cNvSpPr/>
            <p:nvPr/>
          </p:nvSpPr>
          <p:spPr>
            <a:xfrm>
              <a:off x="10230355" y="4002895"/>
              <a:ext cx="624069" cy="62406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01" name="Group 200"/>
            <p:cNvGrpSpPr/>
            <p:nvPr/>
          </p:nvGrpSpPr>
          <p:grpSpPr>
            <a:xfrm>
              <a:off x="10333141" y="4182425"/>
              <a:ext cx="418496" cy="265008"/>
              <a:chOff x="8047383" y="1827632"/>
              <a:chExt cx="571910" cy="362155"/>
            </a:xfrm>
          </p:grpSpPr>
          <p:sp>
            <p:nvSpPr>
              <p:cNvPr id="202" name="Freeform 144"/>
              <p:cNvSpPr>
                <a:spLocks noEditPoints="1"/>
              </p:cNvSpPr>
              <p:nvPr/>
            </p:nvSpPr>
            <p:spPr bwMode="invGray">
              <a:xfrm>
                <a:off x="8047383" y="1827632"/>
                <a:ext cx="288413" cy="353961"/>
              </a:xfrm>
              <a:custGeom>
                <a:avLst/>
                <a:gdLst>
                  <a:gd name="T0" fmla="*/ 111 w 122"/>
                  <a:gd name="T1" fmla="*/ 16 h 149"/>
                  <a:gd name="T2" fmla="*/ 118 w 122"/>
                  <a:gd name="T3" fmla="*/ 38 h 149"/>
                  <a:gd name="T4" fmla="*/ 111 w 122"/>
                  <a:gd name="T5" fmla="*/ 60 h 149"/>
                  <a:gd name="T6" fmla="*/ 99 w 122"/>
                  <a:gd name="T7" fmla="*/ 69 h 149"/>
                  <a:gd name="T8" fmla="*/ 117 w 122"/>
                  <a:gd name="T9" fmla="*/ 82 h 149"/>
                  <a:gd name="T10" fmla="*/ 122 w 122"/>
                  <a:gd name="T11" fmla="*/ 104 h 149"/>
                  <a:gd name="T12" fmla="*/ 116 w 122"/>
                  <a:gd name="T13" fmla="*/ 128 h 149"/>
                  <a:gd name="T14" fmla="*/ 105 w 122"/>
                  <a:gd name="T15" fmla="*/ 139 h 149"/>
                  <a:gd name="T16" fmla="*/ 88 w 122"/>
                  <a:gd name="T17" fmla="*/ 147 h 149"/>
                  <a:gd name="T18" fmla="*/ 67 w 122"/>
                  <a:gd name="T19" fmla="*/ 149 h 149"/>
                  <a:gd name="T20" fmla="*/ 0 w 122"/>
                  <a:gd name="T21" fmla="*/ 149 h 149"/>
                  <a:gd name="T22" fmla="*/ 0 w 122"/>
                  <a:gd name="T23" fmla="*/ 0 h 149"/>
                  <a:gd name="T24" fmla="*/ 72 w 122"/>
                  <a:gd name="T25" fmla="*/ 0 h 149"/>
                  <a:gd name="T26" fmla="*/ 111 w 122"/>
                  <a:gd name="T27" fmla="*/ 16 h 149"/>
                  <a:gd name="T28" fmla="*/ 30 w 122"/>
                  <a:gd name="T29" fmla="*/ 26 h 149"/>
                  <a:gd name="T30" fmla="*/ 30 w 122"/>
                  <a:gd name="T31" fmla="*/ 58 h 149"/>
                  <a:gd name="T32" fmla="*/ 66 w 122"/>
                  <a:gd name="T33" fmla="*/ 58 h 149"/>
                  <a:gd name="T34" fmla="*/ 82 w 122"/>
                  <a:gd name="T35" fmla="*/ 55 h 149"/>
                  <a:gd name="T36" fmla="*/ 88 w 122"/>
                  <a:gd name="T37" fmla="*/ 42 h 149"/>
                  <a:gd name="T38" fmla="*/ 80 w 122"/>
                  <a:gd name="T39" fmla="*/ 28 h 149"/>
                  <a:gd name="T40" fmla="*/ 62 w 122"/>
                  <a:gd name="T41" fmla="*/ 26 h 149"/>
                  <a:gd name="T42" fmla="*/ 30 w 122"/>
                  <a:gd name="T43" fmla="*/ 26 h 149"/>
                  <a:gd name="T44" fmla="*/ 30 w 122"/>
                  <a:gd name="T45" fmla="*/ 83 h 149"/>
                  <a:gd name="T46" fmla="*/ 30 w 122"/>
                  <a:gd name="T47" fmla="*/ 123 h 149"/>
                  <a:gd name="T48" fmla="*/ 66 w 122"/>
                  <a:gd name="T49" fmla="*/ 123 h 149"/>
                  <a:gd name="T50" fmla="*/ 81 w 122"/>
                  <a:gd name="T51" fmla="*/ 120 h 149"/>
                  <a:gd name="T52" fmla="*/ 91 w 122"/>
                  <a:gd name="T53" fmla="*/ 102 h 149"/>
                  <a:gd name="T54" fmla="*/ 81 w 122"/>
                  <a:gd name="T55" fmla="*/ 86 h 149"/>
                  <a:gd name="T56" fmla="*/ 66 w 122"/>
                  <a:gd name="T57" fmla="*/ 83 h 149"/>
                  <a:gd name="T58" fmla="*/ 30 w 122"/>
                  <a:gd name="T59" fmla="*/ 83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22" h="149">
                    <a:moveTo>
                      <a:pt x="111" y="16"/>
                    </a:moveTo>
                    <a:cubicBezTo>
                      <a:pt x="115" y="22"/>
                      <a:pt x="118" y="29"/>
                      <a:pt x="118" y="38"/>
                    </a:cubicBezTo>
                    <a:cubicBezTo>
                      <a:pt x="118" y="47"/>
                      <a:pt x="115" y="55"/>
                      <a:pt x="111" y="60"/>
                    </a:cubicBezTo>
                    <a:cubicBezTo>
                      <a:pt x="108" y="63"/>
                      <a:pt x="104" y="66"/>
                      <a:pt x="99" y="69"/>
                    </a:cubicBezTo>
                    <a:cubicBezTo>
                      <a:pt x="107" y="72"/>
                      <a:pt x="113" y="76"/>
                      <a:pt x="117" y="82"/>
                    </a:cubicBezTo>
                    <a:cubicBezTo>
                      <a:pt x="120" y="88"/>
                      <a:pt x="122" y="95"/>
                      <a:pt x="122" y="104"/>
                    </a:cubicBezTo>
                    <a:cubicBezTo>
                      <a:pt x="122" y="113"/>
                      <a:pt x="120" y="121"/>
                      <a:pt x="116" y="128"/>
                    </a:cubicBezTo>
                    <a:cubicBezTo>
                      <a:pt x="113" y="132"/>
                      <a:pt x="109" y="136"/>
                      <a:pt x="105" y="139"/>
                    </a:cubicBezTo>
                    <a:cubicBezTo>
                      <a:pt x="100" y="143"/>
                      <a:pt x="95" y="145"/>
                      <a:pt x="88" y="147"/>
                    </a:cubicBezTo>
                    <a:cubicBezTo>
                      <a:pt x="82" y="148"/>
                      <a:pt x="75" y="149"/>
                      <a:pt x="67" y="149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90" y="0"/>
                      <a:pt x="103" y="5"/>
                      <a:pt x="111" y="16"/>
                    </a:cubicBezTo>
                    <a:close/>
                    <a:moveTo>
                      <a:pt x="30" y="26"/>
                    </a:moveTo>
                    <a:cubicBezTo>
                      <a:pt x="30" y="58"/>
                      <a:pt x="30" y="58"/>
                      <a:pt x="30" y="58"/>
                    </a:cubicBezTo>
                    <a:cubicBezTo>
                      <a:pt x="66" y="58"/>
                      <a:pt x="66" y="58"/>
                      <a:pt x="66" y="58"/>
                    </a:cubicBezTo>
                    <a:cubicBezTo>
                      <a:pt x="72" y="58"/>
                      <a:pt x="78" y="57"/>
                      <a:pt x="82" y="55"/>
                    </a:cubicBezTo>
                    <a:cubicBezTo>
                      <a:pt x="86" y="52"/>
                      <a:pt x="88" y="48"/>
                      <a:pt x="88" y="42"/>
                    </a:cubicBezTo>
                    <a:cubicBezTo>
                      <a:pt x="88" y="35"/>
                      <a:pt x="85" y="30"/>
                      <a:pt x="80" y="28"/>
                    </a:cubicBezTo>
                    <a:cubicBezTo>
                      <a:pt x="75" y="26"/>
                      <a:pt x="69" y="26"/>
                      <a:pt x="62" y="26"/>
                    </a:cubicBezTo>
                    <a:lnTo>
                      <a:pt x="30" y="26"/>
                    </a:lnTo>
                    <a:close/>
                    <a:moveTo>
                      <a:pt x="30" y="83"/>
                    </a:moveTo>
                    <a:cubicBezTo>
                      <a:pt x="30" y="123"/>
                      <a:pt x="30" y="123"/>
                      <a:pt x="30" y="123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72" y="123"/>
                      <a:pt x="77" y="122"/>
                      <a:pt x="81" y="120"/>
                    </a:cubicBezTo>
                    <a:cubicBezTo>
                      <a:pt x="88" y="117"/>
                      <a:pt x="91" y="111"/>
                      <a:pt x="91" y="102"/>
                    </a:cubicBezTo>
                    <a:cubicBezTo>
                      <a:pt x="91" y="94"/>
                      <a:pt x="88" y="89"/>
                      <a:pt x="81" y="86"/>
                    </a:cubicBezTo>
                    <a:cubicBezTo>
                      <a:pt x="78" y="84"/>
                      <a:pt x="73" y="83"/>
                      <a:pt x="66" y="83"/>
                    </a:cubicBezTo>
                    <a:lnTo>
                      <a:pt x="30" y="8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algn="ctr"/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03" name="Freeform 145"/>
              <p:cNvSpPr>
                <a:spLocks noEditPoints="1"/>
              </p:cNvSpPr>
              <p:nvPr/>
            </p:nvSpPr>
            <p:spPr bwMode="invGray">
              <a:xfrm>
                <a:off x="8358738" y="1912845"/>
                <a:ext cx="260555" cy="276942"/>
              </a:xfrm>
              <a:custGeom>
                <a:avLst/>
                <a:gdLst>
                  <a:gd name="T0" fmla="*/ 81 w 110"/>
                  <a:gd name="T1" fmla="*/ 5 h 117"/>
                  <a:gd name="T2" fmla="*/ 100 w 110"/>
                  <a:gd name="T3" fmla="*/ 21 h 117"/>
                  <a:gd name="T4" fmla="*/ 108 w 110"/>
                  <a:gd name="T5" fmla="*/ 44 h 117"/>
                  <a:gd name="T6" fmla="*/ 109 w 110"/>
                  <a:gd name="T7" fmla="*/ 66 h 117"/>
                  <a:gd name="T8" fmla="*/ 29 w 110"/>
                  <a:gd name="T9" fmla="*/ 66 h 117"/>
                  <a:gd name="T10" fmla="*/ 41 w 110"/>
                  <a:gd name="T11" fmla="*/ 89 h 117"/>
                  <a:gd name="T12" fmla="*/ 56 w 110"/>
                  <a:gd name="T13" fmla="*/ 93 h 117"/>
                  <a:gd name="T14" fmla="*/ 73 w 110"/>
                  <a:gd name="T15" fmla="*/ 88 h 117"/>
                  <a:gd name="T16" fmla="*/ 78 w 110"/>
                  <a:gd name="T17" fmla="*/ 81 h 117"/>
                  <a:gd name="T18" fmla="*/ 108 w 110"/>
                  <a:gd name="T19" fmla="*/ 81 h 117"/>
                  <a:gd name="T20" fmla="*/ 97 w 110"/>
                  <a:gd name="T21" fmla="*/ 101 h 117"/>
                  <a:gd name="T22" fmla="*/ 56 w 110"/>
                  <a:gd name="T23" fmla="*/ 117 h 117"/>
                  <a:gd name="T24" fmla="*/ 17 w 110"/>
                  <a:gd name="T25" fmla="*/ 103 h 117"/>
                  <a:gd name="T26" fmla="*/ 0 w 110"/>
                  <a:gd name="T27" fmla="*/ 59 h 117"/>
                  <a:gd name="T28" fmla="*/ 15 w 110"/>
                  <a:gd name="T29" fmla="*/ 15 h 117"/>
                  <a:gd name="T30" fmla="*/ 55 w 110"/>
                  <a:gd name="T31" fmla="*/ 0 h 117"/>
                  <a:gd name="T32" fmla="*/ 81 w 110"/>
                  <a:gd name="T33" fmla="*/ 5 h 117"/>
                  <a:gd name="T34" fmla="*/ 37 w 110"/>
                  <a:gd name="T35" fmla="*/ 30 h 117"/>
                  <a:gd name="T36" fmla="*/ 30 w 110"/>
                  <a:gd name="T37" fmla="*/ 47 h 117"/>
                  <a:gd name="T38" fmla="*/ 79 w 110"/>
                  <a:gd name="T39" fmla="*/ 47 h 117"/>
                  <a:gd name="T40" fmla="*/ 72 w 110"/>
                  <a:gd name="T41" fmla="*/ 29 h 117"/>
                  <a:gd name="T42" fmla="*/ 55 w 110"/>
                  <a:gd name="T43" fmla="*/ 23 h 117"/>
                  <a:gd name="T44" fmla="*/ 37 w 110"/>
                  <a:gd name="T45" fmla="*/ 3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0" h="117">
                    <a:moveTo>
                      <a:pt x="81" y="5"/>
                    </a:moveTo>
                    <a:cubicBezTo>
                      <a:pt x="88" y="8"/>
                      <a:pt x="95" y="14"/>
                      <a:pt x="100" y="21"/>
                    </a:cubicBezTo>
                    <a:cubicBezTo>
                      <a:pt x="104" y="28"/>
                      <a:pt x="107" y="35"/>
                      <a:pt x="108" y="44"/>
                    </a:cubicBezTo>
                    <a:cubicBezTo>
                      <a:pt x="109" y="49"/>
                      <a:pt x="110" y="56"/>
                      <a:pt x="109" y="66"/>
                    </a:cubicBezTo>
                    <a:cubicBezTo>
                      <a:pt x="29" y="66"/>
                      <a:pt x="29" y="66"/>
                      <a:pt x="29" y="66"/>
                    </a:cubicBezTo>
                    <a:cubicBezTo>
                      <a:pt x="29" y="77"/>
                      <a:pt x="33" y="85"/>
                      <a:pt x="41" y="89"/>
                    </a:cubicBezTo>
                    <a:cubicBezTo>
                      <a:pt x="45" y="92"/>
                      <a:pt x="50" y="93"/>
                      <a:pt x="56" y="93"/>
                    </a:cubicBezTo>
                    <a:cubicBezTo>
                      <a:pt x="63" y="93"/>
                      <a:pt x="68" y="92"/>
                      <a:pt x="73" y="88"/>
                    </a:cubicBezTo>
                    <a:cubicBezTo>
                      <a:pt x="75" y="86"/>
                      <a:pt x="77" y="84"/>
                      <a:pt x="7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7" y="87"/>
                      <a:pt x="104" y="94"/>
                      <a:pt x="97" y="101"/>
                    </a:cubicBezTo>
                    <a:cubicBezTo>
                      <a:pt x="87" y="111"/>
                      <a:pt x="73" y="117"/>
                      <a:pt x="56" y="117"/>
                    </a:cubicBezTo>
                    <a:cubicBezTo>
                      <a:pt x="41" y="117"/>
                      <a:pt x="28" y="112"/>
                      <a:pt x="17" y="103"/>
                    </a:cubicBezTo>
                    <a:cubicBezTo>
                      <a:pt x="6" y="94"/>
                      <a:pt x="0" y="79"/>
                      <a:pt x="0" y="59"/>
                    </a:cubicBezTo>
                    <a:cubicBezTo>
                      <a:pt x="0" y="40"/>
                      <a:pt x="5" y="25"/>
                      <a:pt x="15" y="15"/>
                    </a:cubicBezTo>
                    <a:cubicBezTo>
                      <a:pt x="25" y="5"/>
                      <a:pt x="38" y="0"/>
                      <a:pt x="55" y="0"/>
                    </a:cubicBezTo>
                    <a:cubicBezTo>
                      <a:pt x="64" y="0"/>
                      <a:pt x="73" y="1"/>
                      <a:pt x="81" y="5"/>
                    </a:cubicBezTo>
                    <a:close/>
                    <a:moveTo>
                      <a:pt x="37" y="30"/>
                    </a:moveTo>
                    <a:cubicBezTo>
                      <a:pt x="33" y="34"/>
                      <a:pt x="31" y="40"/>
                      <a:pt x="30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79" y="39"/>
                      <a:pt x="76" y="33"/>
                      <a:pt x="72" y="29"/>
                    </a:cubicBezTo>
                    <a:cubicBezTo>
                      <a:pt x="67" y="25"/>
                      <a:pt x="61" y="23"/>
                      <a:pt x="55" y="23"/>
                    </a:cubicBezTo>
                    <a:cubicBezTo>
                      <a:pt x="47" y="23"/>
                      <a:pt x="42" y="25"/>
                      <a:pt x="37" y="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algn="ctr"/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04" name="Rectangle 146"/>
              <p:cNvSpPr>
                <a:spLocks noChangeArrowheads="1"/>
              </p:cNvSpPr>
              <p:nvPr/>
            </p:nvSpPr>
            <p:spPr bwMode="invGray">
              <a:xfrm>
                <a:off x="8411177" y="1845659"/>
                <a:ext cx="152401" cy="4260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algn="ctr"/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205" name="Group 204"/>
          <p:cNvGrpSpPr/>
          <p:nvPr/>
        </p:nvGrpSpPr>
        <p:grpSpPr>
          <a:xfrm>
            <a:off x="8567602" y="4002895"/>
            <a:ext cx="624069" cy="624069"/>
            <a:chOff x="8567602" y="4002895"/>
            <a:chExt cx="624069" cy="624069"/>
          </a:xfrm>
        </p:grpSpPr>
        <p:sp>
          <p:nvSpPr>
            <p:cNvPr id="206" name="Oval 205"/>
            <p:cNvSpPr/>
            <p:nvPr/>
          </p:nvSpPr>
          <p:spPr>
            <a:xfrm>
              <a:off x="8567602" y="4002895"/>
              <a:ext cx="624069" cy="62406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07" name="Freeform 8"/>
            <p:cNvSpPr/>
            <p:nvPr/>
          </p:nvSpPr>
          <p:spPr bwMode="auto">
            <a:xfrm>
              <a:off x="8717661" y="4110373"/>
              <a:ext cx="323953" cy="409112"/>
            </a:xfrm>
            <a:custGeom>
              <a:avLst/>
              <a:gdLst>
                <a:gd name="T0" fmla="*/ 347 w 866"/>
                <a:gd name="T1" fmla="*/ 731 h 1094"/>
                <a:gd name="T2" fmla="*/ 182 w 866"/>
                <a:gd name="T3" fmla="*/ 1094 h 1094"/>
                <a:gd name="T4" fmla="*/ 265 w 866"/>
                <a:gd name="T5" fmla="*/ 526 h 1094"/>
                <a:gd name="T6" fmla="*/ 402 w 866"/>
                <a:gd name="T7" fmla="*/ 265 h 1094"/>
                <a:gd name="T8" fmla="*/ 463 w 866"/>
                <a:gd name="T9" fmla="*/ 690 h 1094"/>
                <a:gd name="T10" fmla="*/ 628 w 866"/>
                <a:gd name="T11" fmla="*/ 197 h 1094"/>
                <a:gd name="T12" fmla="*/ 128 w 866"/>
                <a:gd name="T13" fmla="*/ 464 h 1094"/>
                <a:gd name="T14" fmla="*/ 155 w 866"/>
                <a:gd name="T15" fmla="*/ 642 h 1094"/>
                <a:gd name="T16" fmla="*/ 4 w 866"/>
                <a:gd name="T17" fmla="*/ 395 h 1094"/>
                <a:gd name="T18" fmla="*/ 367 w 866"/>
                <a:gd name="T19" fmla="*/ 26 h 1094"/>
                <a:gd name="T20" fmla="*/ 833 w 866"/>
                <a:gd name="T21" fmla="*/ 320 h 1094"/>
                <a:gd name="T22" fmla="*/ 491 w 866"/>
                <a:gd name="T23" fmla="*/ 800 h 1094"/>
                <a:gd name="T24" fmla="*/ 347 w 866"/>
                <a:gd name="T25" fmla="*/ 731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6" h="1094">
                  <a:moveTo>
                    <a:pt x="347" y="731"/>
                  </a:moveTo>
                  <a:cubicBezTo>
                    <a:pt x="319" y="879"/>
                    <a:pt x="284" y="1020"/>
                    <a:pt x="182" y="1094"/>
                  </a:cubicBezTo>
                  <a:cubicBezTo>
                    <a:pt x="151" y="871"/>
                    <a:pt x="229" y="703"/>
                    <a:pt x="265" y="526"/>
                  </a:cubicBezTo>
                  <a:cubicBezTo>
                    <a:pt x="203" y="422"/>
                    <a:pt x="272" y="214"/>
                    <a:pt x="402" y="265"/>
                  </a:cubicBezTo>
                  <a:cubicBezTo>
                    <a:pt x="561" y="328"/>
                    <a:pt x="264" y="650"/>
                    <a:pt x="463" y="690"/>
                  </a:cubicBezTo>
                  <a:cubicBezTo>
                    <a:pt x="672" y="732"/>
                    <a:pt x="757" y="328"/>
                    <a:pt x="628" y="197"/>
                  </a:cubicBezTo>
                  <a:cubicBezTo>
                    <a:pt x="441" y="7"/>
                    <a:pt x="84" y="192"/>
                    <a:pt x="128" y="464"/>
                  </a:cubicBezTo>
                  <a:cubicBezTo>
                    <a:pt x="138" y="530"/>
                    <a:pt x="207" y="550"/>
                    <a:pt x="155" y="642"/>
                  </a:cubicBezTo>
                  <a:cubicBezTo>
                    <a:pt x="35" y="616"/>
                    <a:pt x="0" y="521"/>
                    <a:pt x="4" y="395"/>
                  </a:cubicBezTo>
                  <a:cubicBezTo>
                    <a:pt x="12" y="190"/>
                    <a:pt x="189" y="46"/>
                    <a:pt x="367" y="26"/>
                  </a:cubicBezTo>
                  <a:cubicBezTo>
                    <a:pt x="593" y="0"/>
                    <a:pt x="804" y="108"/>
                    <a:pt x="833" y="320"/>
                  </a:cubicBezTo>
                  <a:cubicBezTo>
                    <a:pt x="866" y="559"/>
                    <a:pt x="731" y="818"/>
                    <a:pt x="491" y="800"/>
                  </a:cubicBezTo>
                  <a:cubicBezTo>
                    <a:pt x="425" y="795"/>
                    <a:pt x="398" y="762"/>
                    <a:pt x="347" y="7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10230355" y="1755576"/>
            <a:ext cx="624069" cy="624069"/>
            <a:chOff x="10230355" y="1755576"/>
            <a:chExt cx="624069" cy="624069"/>
          </a:xfrm>
        </p:grpSpPr>
        <p:sp>
          <p:nvSpPr>
            <p:cNvPr id="209" name="Oval 208"/>
            <p:cNvSpPr/>
            <p:nvPr/>
          </p:nvSpPr>
          <p:spPr>
            <a:xfrm>
              <a:off x="10230355" y="1755576"/>
              <a:ext cx="624069" cy="62406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10" name="Freeform 80"/>
            <p:cNvSpPr/>
            <p:nvPr/>
          </p:nvSpPr>
          <p:spPr bwMode="invGray">
            <a:xfrm>
              <a:off x="10389927" y="1863964"/>
              <a:ext cx="304925" cy="407293"/>
            </a:xfrm>
            <a:custGeom>
              <a:avLst/>
              <a:gdLst>
                <a:gd name="T0" fmla="*/ 150 w 181"/>
                <a:gd name="T1" fmla="*/ 181 h 241"/>
                <a:gd name="T2" fmla="*/ 91 w 181"/>
                <a:gd name="T3" fmla="*/ 181 h 241"/>
                <a:gd name="T4" fmla="*/ 69 w 181"/>
                <a:gd name="T5" fmla="*/ 172 h 241"/>
                <a:gd name="T6" fmla="*/ 61 w 181"/>
                <a:gd name="T7" fmla="*/ 151 h 241"/>
                <a:gd name="T8" fmla="*/ 61 w 181"/>
                <a:gd name="T9" fmla="*/ 121 h 241"/>
                <a:gd name="T10" fmla="*/ 150 w 181"/>
                <a:gd name="T11" fmla="*/ 121 h 241"/>
                <a:gd name="T12" fmla="*/ 172 w 181"/>
                <a:gd name="T13" fmla="*/ 112 h 241"/>
                <a:gd name="T14" fmla="*/ 181 w 181"/>
                <a:gd name="T15" fmla="*/ 91 h 241"/>
                <a:gd name="T16" fmla="*/ 172 w 181"/>
                <a:gd name="T17" fmla="*/ 69 h 241"/>
                <a:gd name="T18" fmla="*/ 150 w 181"/>
                <a:gd name="T19" fmla="*/ 60 h 241"/>
                <a:gd name="T20" fmla="*/ 61 w 181"/>
                <a:gd name="T21" fmla="*/ 60 h 241"/>
                <a:gd name="T22" fmla="*/ 61 w 181"/>
                <a:gd name="T23" fmla="*/ 30 h 241"/>
                <a:gd name="T24" fmla="*/ 52 w 181"/>
                <a:gd name="T25" fmla="*/ 9 h 241"/>
                <a:gd name="T26" fmla="*/ 31 w 181"/>
                <a:gd name="T27" fmla="*/ 0 h 241"/>
                <a:gd name="T28" fmla="*/ 9 w 181"/>
                <a:gd name="T29" fmla="*/ 9 h 241"/>
                <a:gd name="T30" fmla="*/ 0 w 181"/>
                <a:gd name="T31" fmla="*/ 30 h 241"/>
                <a:gd name="T32" fmla="*/ 0 w 181"/>
                <a:gd name="T33" fmla="*/ 151 h 241"/>
                <a:gd name="T34" fmla="*/ 27 w 181"/>
                <a:gd name="T35" fmla="*/ 215 h 241"/>
                <a:gd name="T36" fmla="*/ 91 w 181"/>
                <a:gd name="T37" fmla="*/ 241 h 241"/>
                <a:gd name="T38" fmla="*/ 150 w 181"/>
                <a:gd name="T39" fmla="*/ 241 h 241"/>
                <a:gd name="T40" fmla="*/ 172 w 181"/>
                <a:gd name="T41" fmla="*/ 232 h 241"/>
                <a:gd name="T42" fmla="*/ 181 w 181"/>
                <a:gd name="T43" fmla="*/ 211 h 241"/>
                <a:gd name="T44" fmla="*/ 172 w 181"/>
                <a:gd name="T45" fmla="*/ 190 h 241"/>
                <a:gd name="T46" fmla="*/ 150 w 181"/>
                <a:gd name="T47" fmla="*/ 18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1" h="241">
                  <a:moveTo>
                    <a:pt x="150" y="181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82" y="181"/>
                    <a:pt x="75" y="178"/>
                    <a:pt x="69" y="172"/>
                  </a:cubicBezTo>
                  <a:cubicBezTo>
                    <a:pt x="64" y="166"/>
                    <a:pt x="61" y="159"/>
                    <a:pt x="61" y="15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59" y="121"/>
                    <a:pt x="166" y="118"/>
                    <a:pt x="172" y="112"/>
                  </a:cubicBezTo>
                  <a:cubicBezTo>
                    <a:pt x="178" y="106"/>
                    <a:pt x="181" y="99"/>
                    <a:pt x="181" y="91"/>
                  </a:cubicBezTo>
                  <a:cubicBezTo>
                    <a:pt x="181" y="82"/>
                    <a:pt x="178" y="75"/>
                    <a:pt x="172" y="69"/>
                  </a:cubicBezTo>
                  <a:cubicBezTo>
                    <a:pt x="166" y="63"/>
                    <a:pt x="159" y="60"/>
                    <a:pt x="150" y="6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1" y="22"/>
                    <a:pt x="58" y="15"/>
                    <a:pt x="52" y="9"/>
                  </a:cubicBezTo>
                  <a:cubicBezTo>
                    <a:pt x="46" y="3"/>
                    <a:pt x="39" y="0"/>
                    <a:pt x="31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2"/>
                    <a:pt x="0" y="3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76"/>
                    <a:pt x="9" y="197"/>
                    <a:pt x="27" y="215"/>
                  </a:cubicBezTo>
                  <a:cubicBezTo>
                    <a:pt x="44" y="232"/>
                    <a:pt x="66" y="241"/>
                    <a:pt x="91" y="241"/>
                  </a:cubicBezTo>
                  <a:cubicBezTo>
                    <a:pt x="150" y="241"/>
                    <a:pt x="150" y="241"/>
                    <a:pt x="150" y="241"/>
                  </a:cubicBezTo>
                  <a:cubicBezTo>
                    <a:pt x="159" y="241"/>
                    <a:pt x="166" y="238"/>
                    <a:pt x="172" y="232"/>
                  </a:cubicBezTo>
                  <a:cubicBezTo>
                    <a:pt x="178" y="226"/>
                    <a:pt x="181" y="219"/>
                    <a:pt x="181" y="211"/>
                  </a:cubicBezTo>
                  <a:cubicBezTo>
                    <a:pt x="181" y="203"/>
                    <a:pt x="178" y="196"/>
                    <a:pt x="172" y="190"/>
                  </a:cubicBezTo>
                  <a:cubicBezTo>
                    <a:pt x="166" y="184"/>
                    <a:pt x="159" y="181"/>
                    <a:pt x="150" y="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211" name="Group 210"/>
          <p:cNvGrpSpPr/>
          <p:nvPr/>
        </p:nvGrpSpPr>
        <p:grpSpPr>
          <a:xfrm>
            <a:off x="4764990" y="4002895"/>
            <a:ext cx="624069" cy="624069"/>
            <a:chOff x="4764990" y="4002895"/>
            <a:chExt cx="624069" cy="624069"/>
          </a:xfrm>
        </p:grpSpPr>
        <p:sp>
          <p:nvSpPr>
            <p:cNvPr id="212" name="Oval 211"/>
            <p:cNvSpPr/>
            <p:nvPr/>
          </p:nvSpPr>
          <p:spPr>
            <a:xfrm flipH="1">
              <a:off x="4764990" y="4002895"/>
              <a:ext cx="624069" cy="62406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13" name="Group 212"/>
            <p:cNvGrpSpPr/>
            <p:nvPr/>
          </p:nvGrpSpPr>
          <p:grpSpPr>
            <a:xfrm>
              <a:off x="4914356" y="4119841"/>
              <a:ext cx="325336" cy="390180"/>
              <a:chOff x="8071963" y="3061130"/>
              <a:chExt cx="476865" cy="571910"/>
            </a:xfrm>
          </p:grpSpPr>
          <p:sp>
            <p:nvSpPr>
              <p:cNvPr id="214" name="Freeform 213"/>
              <p:cNvSpPr/>
              <p:nvPr/>
            </p:nvSpPr>
            <p:spPr bwMode="invGray">
              <a:xfrm>
                <a:off x="8145706" y="3061130"/>
                <a:ext cx="109794" cy="211394"/>
              </a:xfrm>
              <a:custGeom>
                <a:avLst/>
                <a:gdLst>
                  <a:gd name="T0" fmla="*/ 47 w 67"/>
                  <a:gd name="T1" fmla="*/ 0 h 129"/>
                  <a:gd name="T2" fmla="*/ 34 w 67"/>
                  <a:gd name="T3" fmla="*/ 51 h 129"/>
                  <a:gd name="T4" fmla="*/ 32 w 67"/>
                  <a:gd name="T5" fmla="*/ 51 h 129"/>
                  <a:gd name="T6" fmla="*/ 19 w 67"/>
                  <a:gd name="T7" fmla="*/ 0 h 129"/>
                  <a:gd name="T8" fmla="*/ 0 w 67"/>
                  <a:gd name="T9" fmla="*/ 0 h 129"/>
                  <a:gd name="T10" fmla="*/ 23 w 67"/>
                  <a:gd name="T11" fmla="*/ 78 h 129"/>
                  <a:gd name="T12" fmla="*/ 23 w 67"/>
                  <a:gd name="T13" fmla="*/ 129 h 129"/>
                  <a:gd name="T14" fmla="*/ 44 w 67"/>
                  <a:gd name="T15" fmla="*/ 129 h 129"/>
                  <a:gd name="T16" fmla="*/ 44 w 67"/>
                  <a:gd name="T17" fmla="*/ 76 h 129"/>
                  <a:gd name="T18" fmla="*/ 67 w 67"/>
                  <a:gd name="T19" fmla="*/ 0 h 129"/>
                  <a:gd name="T20" fmla="*/ 47 w 67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129">
                    <a:moveTo>
                      <a:pt x="47" y="0"/>
                    </a:moveTo>
                    <a:lnTo>
                      <a:pt x="34" y="51"/>
                    </a:lnTo>
                    <a:lnTo>
                      <a:pt x="32" y="51"/>
                    </a:lnTo>
                    <a:lnTo>
                      <a:pt x="19" y="0"/>
                    </a:lnTo>
                    <a:lnTo>
                      <a:pt x="0" y="0"/>
                    </a:lnTo>
                    <a:lnTo>
                      <a:pt x="23" y="78"/>
                    </a:lnTo>
                    <a:lnTo>
                      <a:pt x="23" y="129"/>
                    </a:lnTo>
                    <a:lnTo>
                      <a:pt x="44" y="129"/>
                    </a:lnTo>
                    <a:lnTo>
                      <a:pt x="44" y="76"/>
                    </a:lnTo>
                    <a:lnTo>
                      <a:pt x="67" y="0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15" name="Freeform 214"/>
              <p:cNvSpPr>
                <a:spLocks noEditPoints="1"/>
              </p:cNvSpPr>
              <p:nvPr/>
            </p:nvSpPr>
            <p:spPr bwMode="invGray">
              <a:xfrm>
                <a:off x="8252221" y="3113568"/>
                <a:ext cx="85213" cy="163871"/>
              </a:xfrm>
              <a:custGeom>
                <a:avLst/>
                <a:gdLst>
                  <a:gd name="T0" fmla="*/ 14 w 36"/>
                  <a:gd name="T1" fmla="*/ 56 h 69"/>
                  <a:gd name="T2" fmla="*/ 13 w 36"/>
                  <a:gd name="T3" fmla="*/ 52 h 69"/>
                  <a:gd name="T4" fmla="*/ 13 w 36"/>
                  <a:gd name="T5" fmla="*/ 16 h 69"/>
                  <a:gd name="T6" fmla="*/ 14 w 36"/>
                  <a:gd name="T7" fmla="*/ 12 h 69"/>
                  <a:gd name="T8" fmla="*/ 18 w 36"/>
                  <a:gd name="T9" fmla="*/ 11 h 69"/>
                  <a:gd name="T10" fmla="*/ 22 w 36"/>
                  <a:gd name="T11" fmla="*/ 12 h 69"/>
                  <a:gd name="T12" fmla="*/ 23 w 36"/>
                  <a:gd name="T13" fmla="*/ 16 h 69"/>
                  <a:gd name="T14" fmla="*/ 23 w 36"/>
                  <a:gd name="T15" fmla="*/ 52 h 69"/>
                  <a:gd name="T16" fmla="*/ 22 w 36"/>
                  <a:gd name="T17" fmla="*/ 56 h 69"/>
                  <a:gd name="T18" fmla="*/ 18 w 36"/>
                  <a:gd name="T19" fmla="*/ 57 h 69"/>
                  <a:gd name="T20" fmla="*/ 14 w 36"/>
                  <a:gd name="T21" fmla="*/ 56 h 69"/>
                  <a:gd name="T22" fmla="*/ 5 w 36"/>
                  <a:gd name="T23" fmla="*/ 4 h 69"/>
                  <a:gd name="T24" fmla="*/ 0 w 36"/>
                  <a:gd name="T25" fmla="*/ 16 h 69"/>
                  <a:gd name="T26" fmla="*/ 0 w 36"/>
                  <a:gd name="T27" fmla="*/ 50 h 69"/>
                  <a:gd name="T28" fmla="*/ 5 w 36"/>
                  <a:gd name="T29" fmla="*/ 64 h 69"/>
                  <a:gd name="T30" fmla="*/ 18 w 36"/>
                  <a:gd name="T31" fmla="*/ 69 h 69"/>
                  <a:gd name="T32" fmla="*/ 31 w 36"/>
                  <a:gd name="T33" fmla="*/ 64 h 69"/>
                  <a:gd name="T34" fmla="*/ 36 w 36"/>
                  <a:gd name="T35" fmla="*/ 51 h 69"/>
                  <a:gd name="T36" fmla="*/ 36 w 36"/>
                  <a:gd name="T37" fmla="*/ 17 h 69"/>
                  <a:gd name="T38" fmla="*/ 31 w 36"/>
                  <a:gd name="T39" fmla="*/ 4 h 69"/>
                  <a:gd name="T40" fmla="*/ 18 w 36"/>
                  <a:gd name="T41" fmla="*/ 0 h 69"/>
                  <a:gd name="T42" fmla="*/ 5 w 36"/>
                  <a:gd name="T43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6" h="69">
                    <a:moveTo>
                      <a:pt x="14" y="56"/>
                    </a:moveTo>
                    <a:cubicBezTo>
                      <a:pt x="13" y="55"/>
                      <a:pt x="13" y="53"/>
                      <a:pt x="13" y="52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4"/>
                      <a:pt x="13" y="13"/>
                      <a:pt x="14" y="12"/>
                    </a:cubicBezTo>
                    <a:cubicBezTo>
                      <a:pt x="15" y="11"/>
                      <a:pt x="16" y="11"/>
                      <a:pt x="18" y="11"/>
                    </a:cubicBezTo>
                    <a:cubicBezTo>
                      <a:pt x="19" y="11"/>
                      <a:pt x="21" y="11"/>
                      <a:pt x="22" y="12"/>
                    </a:cubicBezTo>
                    <a:cubicBezTo>
                      <a:pt x="23" y="13"/>
                      <a:pt x="23" y="14"/>
                      <a:pt x="23" y="16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3"/>
                      <a:pt x="23" y="55"/>
                      <a:pt x="22" y="56"/>
                    </a:cubicBezTo>
                    <a:cubicBezTo>
                      <a:pt x="21" y="57"/>
                      <a:pt x="19" y="57"/>
                      <a:pt x="18" y="57"/>
                    </a:cubicBezTo>
                    <a:cubicBezTo>
                      <a:pt x="16" y="57"/>
                      <a:pt x="15" y="57"/>
                      <a:pt x="14" y="56"/>
                    </a:cubicBezTo>
                    <a:moveTo>
                      <a:pt x="5" y="4"/>
                    </a:moveTo>
                    <a:cubicBezTo>
                      <a:pt x="2" y="7"/>
                      <a:pt x="0" y="11"/>
                      <a:pt x="0" y="16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6"/>
                      <a:pt x="2" y="60"/>
                      <a:pt x="5" y="64"/>
                    </a:cubicBezTo>
                    <a:cubicBezTo>
                      <a:pt x="8" y="67"/>
                      <a:pt x="12" y="69"/>
                      <a:pt x="18" y="69"/>
                    </a:cubicBezTo>
                    <a:cubicBezTo>
                      <a:pt x="23" y="69"/>
                      <a:pt x="28" y="67"/>
                      <a:pt x="31" y="64"/>
                    </a:cubicBezTo>
                    <a:cubicBezTo>
                      <a:pt x="34" y="61"/>
                      <a:pt x="36" y="56"/>
                      <a:pt x="36" y="51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6" y="12"/>
                      <a:pt x="34" y="8"/>
                      <a:pt x="31" y="4"/>
                    </a:cubicBezTo>
                    <a:cubicBezTo>
                      <a:pt x="27" y="1"/>
                      <a:pt x="23" y="0"/>
                      <a:pt x="18" y="0"/>
                    </a:cubicBezTo>
                    <a:cubicBezTo>
                      <a:pt x="13" y="0"/>
                      <a:pt x="8" y="1"/>
                      <a:pt x="5" y="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16" name="Freeform 215"/>
              <p:cNvSpPr/>
              <p:nvPr/>
            </p:nvSpPr>
            <p:spPr bwMode="invGray">
              <a:xfrm>
                <a:off x="8362015" y="3116846"/>
                <a:ext cx="81935" cy="157316"/>
              </a:xfrm>
              <a:custGeom>
                <a:avLst/>
                <a:gdLst>
                  <a:gd name="T0" fmla="*/ 23 w 35"/>
                  <a:gd name="T1" fmla="*/ 0 h 67"/>
                  <a:gd name="T2" fmla="*/ 23 w 35"/>
                  <a:gd name="T3" fmla="*/ 50 h 67"/>
                  <a:gd name="T4" fmla="*/ 19 w 35"/>
                  <a:gd name="T5" fmla="*/ 54 h 67"/>
                  <a:gd name="T6" fmla="*/ 15 w 35"/>
                  <a:gd name="T7" fmla="*/ 55 h 67"/>
                  <a:gd name="T8" fmla="*/ 13 w 35"/>
                  <a:gd name="T9" fmla="*/ 54 h 67"/>
                  <a:gd name="T10" fmla="*/ 12 w 35"/>
                  <a:gd name="T11" fmla="*/ 51 h 67"/>
                  <a:gd name="T12" fmla="*/ 12 w 35"/>
                  <a:gd name="T13" fmla="*/ 0 h 67"/>
                  <a:gd name="T14" fmla="*/ 0 w 35"/>
                  <a:gd name="T15" fmla="*/ 0 h 67"/>
                  <a:gd name="T16" fmla="*/ 0 w 35"/>
                  <a:gd name="T17" fmla="*/ 55 h 67"/>
                  <a:gd name="T18" fmla="*/ 2 w 35"/>
                  <a:gd name="T19" fmla="*/ 64 h 67"/>
                  <a:gd name="T20" fmla="*/ 8 w 35"/>
                  <a:gd name="T21" fmla="*/ 67 h 67"/>
                  <a:gd name="T22" fmla="*/ 15 w 35"/>
                  <a:gd name="T23" fmla="*/ 65 h 67"/>
                  <a:gd name="T24" fmla="*/ 23 w 35"/>
                  <a:gd name="T25" fmla="*/ 59 h 67"/>
                  <a:gd name="T26" fmla="*/ 23 w 35"/>
                  <a:gd name="T27" fmla="*/ 66 h 67"/>
                  <a:gd name="T28" fmla="*/ 35 w 35"/>
                  <a:gd name="T29" fmla="*/ 66 h 67"/>
                  <a:gd name="T30" fmla="*/ 35 w 35"/>
                  <a:gd name="T31" fmla="*/ 0 h 67"/>
                  <a:gd name="T32" fmla="*/ 23 w 35"/>
                  <a:gd name="T3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67">
                    <a:moveTo>
                      <a:pt x="23" y="0"/>
                    </a:moveTo>
                    <a:cubicBezTo>
                      <a:pt x="23" y="50"/>
                      <a:pt x="23" y="50"/>
                      <a:pt x="23" y="50"/>
                    </a:cubicBezTo>
                    <a:cubicBezTo>
                      <a:pt x="21" y="52"/>
                      <a:pt x="20" y="53"/>
                      <a:pt x="19" y="54"/>
                    </a:cubicBezTo>
                    <a:cubicBezTo>
                      <a:pt x="17" y="55"/>
                      <a:pt x="16" y="55"/>
                      <a:pt x="15" y="55"/>
                    </a:cubicBezTo>
                    <a:cubicBezTo>
                      <a:pt x="14" y="55"/>
                      <a:pt x="13" y="55"/>
                      <a:pt x="13" y="54"/>
                    </a:cubicBezTo>
                    <a:cubicBezTo>
                      <a:pt x="12" y="53"/>
                      <a:pt x="12" y="52"/>
                      <a:pt x="12" y="5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9"/>
                      <a:pt x="1" y="62"/>
                      <a:pt x="2" y="64"/>
                    </a:cubicBezTo>
                    <a:cubicBezTo>
                      <a:pt x="3" y="66"/>
                      <a:pt x="6" y="67"/>
                      <a:pt x="8" y="67"/>
                    </a:cubicBezTo>
                    <a:cubicBezTo>
                      <a:pt x="11" y="67"/>
                      <a:pt x="13" y="66"/>
                      <a:pt x="15" y="65"/>
                    </a:cubicBezTo>
                    <a:cubicBezTo>
                      <a:pt x="18" y="63"/>
                      <a:pt x="20" y="61"/>
                      <a:pt x="23" y="59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35" y="66"/>
                      <a:pt x="35" y="66"/>
                      <a:pt x="35" y="66"/>
                    </a:cubicBezTo>
                    <a:cubicBezTo>
                      <a:pt x="35" y="0"/>
                      <a:pt x="35" y="0"/>
                      <a:pt x="35" y="0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17" name="Freeform 216"/>
              <p:cNvSpPr/>
              <p:nvPr/>
            </p:nvSpPr>
            <p:spPr bwMode="invGray">
              <a:xfrm>
                <a:off x="8350544" y="3442949"/>
                <a:ext cx="22942" cy="108155"/>
              </a:xfrm>
              <a:custGeom>
                <a:avLst/>
                <a:gdLst>
                  <a:gd name="T0" fmla="*/ 5 w 10"/>
                  <a:gd name="T1" fmla="*/ 0 h 46"/>
                  <a:gd name="T2" fmla="*/ 2 w 10"/>
                  <a:gd name="T3" fmla="*/ 0 h 46"/>
                  <a:gd name="T4" fmla="*/ 0 w 10"/>
                  <a:gd name="T5" fmla="*/ 2 h 46"/>
                  <a:gd name="T6" fmla="*/ 0 w 10"/>
                  <a:gd name="T7" fmla="*/ 43 h 46"/>
                  <a:gd name="T8" fmla="*/ 2 w 10"/>
                  <a:gd name="T9" fmla="*/ 46 h 46"/>
                  <a:gd name="T10" fmla="*/ 5 w 10"/>
                  <a:gd name="T11" fmla="*/ 46 h 46"/>
                  <a:gd name="T12" fmla="*/ 9 w 10"/>
                  <a:gd name="T13" fmla="*/ 45 h 46"/>
                  <a:gd name="T14" fmla="*/ 10 w 10"/>
                  <a:gd name="T15" fmla="*/ 40 h 46"/>
                  <a:gd name="T16" fmla="*/ 10 w 10"/>
                  <a:gd name="T17" fmla="*/ 7 h 46"/>
                  <a:gd name="T18" fmla="*/ 8 w 10"/>
                  <a:gd name="T19" fmla="*/ 1 h 46"/>
                  <a:gd name="T20" fmla="*/ 5 w 10"/>
                  <a:gd name="T2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46">
                    <a:moveTo>
                      <a:pt x="5" y="0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" y="44"/>
                      <a:pt x="1" y="45"/>
                      <a:pt x="2" y="46"/>
                    </a:cubicBezTo>
                    <a:cubicBezTo>
                      <a:pt x="3" y="46"/>
                      <a:pt x="4" y="46"/>
                      <a:pt x="5" y="46"/>
                    </a:cubicBezTo>
                    <a:cubicBezTo>
                      <a:pt x="7" y="46"/>
                      <a:pt x="8" y="46"/>
                      <a:pt x="9" y="45"/>
                    </a:cubicBezTo>
                    <a:cubicBezTo>
                      <a:pt x="9" y="44"/>
                      <a:pt x="10" y="43"/>
                      <a:pt x="10" y="4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4"/>
                      <a:pt x="9" y="3"/>
                      <a:pt x="8" y="1"/>
                    </a:cubicBezTo>
                    <a:cubicBezTo>
                      <a:pt x="8" y="0"/>
                      <a:pt x="6" y="0"/>
                      <a:pt x="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18" name="Freeform 217"/>
              <p:cNvSpPr/>
              <p:nvPr/>
            </p:nvSpPr>
            <p:spPr bwMode="invGray">
              <a:xfrm>
                <a:off x="8453783" y="3442949"/>
                <a:ext cx="26219" cy="32774"/>
              </a:xfrm>
              <a:custGeom>
                <a:avLst/>
                <a:gdLst>
                  <a:gd name="T0" fmla="*/ 6 w 11"/>
                  <a:gd name="T1" fmla="*/ 0 h 14"/>
                  <a:gd name="T2" fmla="*/ 1 w 11"/>
                  <a:gd name="T3" fmla="*/ 2 h 14"/>
                  <a:gd name="T4" fmla="*/ 0 w 11"/>
                  <a:gd name="T5" fmla="*/ 8 h 14"/>
                  <a:gd name="T6" fmla="*/ 0 w 11"/>
                  <a:gd name="T7" fmla="*/ 14 h 14"/>
                  <a:gd name="T8" fmla="*/ 11 w 11"/>
                  <a:gd name="T9" fmla="*/ 14 h 14"/>
                  <a:gd name="T10" fmla="*/ 11 w 11"/>
                  <a:gd name="T11" fmla="*/ 8 h 14"/>
                  <a:gd name="T12" fmla="*/ 10 w 11"/>
                  <a:gd name="T13" fmla="*/ 2 h 14"/>
                  <a:gd name="T14" fmla="*/ 6 w 11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6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3"/>
                      <a:pt x="0" y="5"/>
                      <a:pt x="0" y="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5"/>
                      <a:pt x="10" y="3"/>
                      <a:pt x="10" y="2"/>
                    </a:cubicBezTo>
                    <a:cubicBezTo>
                      <a:pt x="9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19" name="Freeform 218"/>
              <p:cNvSpPr>
                <a:spLocks noEditPoints="1"/>
              </p:cNvSpPr>
              <p:nvPr/>
            </p:nvSpPr>
            <p:spPr bwMode="invGray">
              <a:xfrm>
                <a:off x="8071963" y="3313491"/>
                <a:ext cx="476865" cy="319549"/>
              </a:xfrm>
              <a:custGeom>
                <a:avLst/>
                <a:gdLst>
                  <a:gd name="T0" fmla="*/ 171 w 201"/>
                  <a:gd name="T1" fmla="*/ 1 h 135"/>
                  <a:gd name="T2" fmla="*/ 100 w 201"/>
                  <a:gd name="T3" fmla="*/ 0 h 135"/>
                  <a:gd name="T4" fmla="*/ 30 w 201"/>
                  <a:gd name="T5" fmla="*/ 1 h 135"/>
                  <a:gd name="T6" fmla="*/ 0 w 201"/>
                  <a:gd name="T7" fmla="*/ 68 h 135"/>
                  <a:gd name="T8" fmla="*/ 30 w 201"/>
                  <a:gd name="T9" fmla="*/ 134 h 135"/>
                  <a:gd name="T10" fmla="*/ 171 w 201"/>
                  <a:gd name="T11" fmla="*/ 134 h 135"/>
                  <a:gd name="T12" fmla="*/ 201 w 201"/>
                  <a:gd name="T13" fmla="*/ 68 h 135"/>
                  <a:gd name="T14" fmla="*/ 43 w 201"/>
                  <a:gd name="T15" fmla="*/ 111 h 135"/>
                  <a:gd name="T16" fmla="*/ 30 w 201"/>
                  <a:gd name="T17" fmla="*/ 35 h 135"/>
                  <a:gd name="T18" fmla="*/ 15 w 201"/>
                  <a:gd name="T19" fmla="*/ 22 h 135"/>
                  <a:gd name="T20" fmla="*/ 58 w 201"/>
                  <a:gd name="T21" fmla="*/ 35 h 135"/>
                  <a:gd name="T22" fmla="*/ 43 w 201"/>
                  <a:gd name="T23" fmla="*/ 111 h 135"/>
                  <a:gd name="T24" fmla="*/ 80 w 201"/>
                  <a:gd name="T25" fmla="*/ 111 h 135"/>
                  <a:gd name="T26" fmla="*/ 73 w 201"/>
                  <a:gd name="T27" fmla="*/ 110 h 135"/>
                  <a:gd name="T28" fmla="*/ 60 w 201"/>
                  <a:gd name="T29" fmla="*/ 109 h 135"/>
                  <a:gd name="T30" fmla="*/ 57 w 201"/>
                  <a:gd name="T31" fmla="*/ 45 h 135"/>
                  <a:gd name="T32" fmla="*/ 70 w 201"/>
                  <a:gd name="T33" fmla="*/ 95 h 135"/>
                  <a:gd name="T34" fmla="*/ 73 w 201"/>
                  <a:gd name="T35" fmla="*/ 100 h 135"/>
                  <a:gd name="T36" fmla="*/ 80 w 201"/>
                  <a:gd name="T37" fmla="*/ 95 h 135"/>
                  <a:gd name="T38" fmla="*/ 92 w 201"/>
                  <a:gd name="T39" fmla="*/ 45 h 135"/>
                  <a:gd name="T40" fmla="*/ 139 w 201"/>
                  <a:gd name="T41" fmla="*/ 97 h 135"/>
                  <a:gd name="T42" fmla="*/ 128 w 201"/>
                  <a:gd name="T43" fmla="*/ 112 h 135"/>
                  <a:gd name="T44" fmla="*/ 117 w 201"/>
                  <a:gd name="T45" fmla="*/ 106 h 135"/>
                  <a:gd name="T46" fmla="*/ 104 w 201"/>
                  <a:gd name="T47" fmla="*/ 111 h 135"/>
                  <a:gd name="T48" fmla="*/ 117 w 201"/>
                  <a:gd name="T49" fmla="*/ 22 h 135"/>
                  <a:gd name="T50" fmla="*/ 122 w 201"/>
                  <a:gd name="T51" fmla="*/ 46 h 135"/>
                  <a:gd name="T52" fmla="*/ 136 w 201"/>
                  <a:gd name="T53" fmla="*/ 48 h 135"/>
                  <a:gd name="T54" fmla="*/ 139 w 201"/>
                  <a:gd name="T55" fmla="*/ 97 h 135"/>
                  <a:gd name="T56" fmla="*/ 161 w 201"/>
                  <a:gd name="T57" fmla="*/ 79 h 135"/>
                  <a:gd name="T58" fmla="*/ 162 w 201"/>
                  <a:gd name="T59" fmla="*/ 99 h 135"/>
                  <a:gd name="T60" fmla="*/ 171 w 201"/>
                  <a:gd name="T61" fmla="*/ 99 h 135"/>
                  <a:gd name="T62" fmla="*/ 172 w 201"/>
                  <a:gd name="T63" fmla="*/ 87 h 135"/>
                  <a:gd name="T64" fmla="*/ 184 w 201"/>
                  <a:gd name="T65" fmla="*/ 92 h 135"/>
                  <a:gd name="T66" fmla="*/ 166 w 201"/>
                  <a:gd name="T67" fmla="*/ 113 h 135"/>
                  <a:gd name="T68" fmla="*/ 149 w 201"/>
                  <a:gd name="T69" fmla="*/ 92 h 135"/>
                  <a:gd name="T70" fmla="*/ 154 w 201"/>
                  <a:gd name="T71" fmla="*/ 49 h 135"/>
                  <a:gd name="T72" fmla="*/ 180 w 201"/>
                  <a:gd name="T73" fmla="*/ 48 h 135"/>
                  <a:gd name="T74" fmla="*/ 184 w 201"/>
                  <a:gd name="T75" fmla="*/ 79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1" h="135">
                    <a:moveTo>
                      <a:pt x="200" y="30"/>
                    </a:moveTo>
                    <a:cubicBezTo>
                      <a:pt x="200" y="14"/>
                      <a:pt x="187" y="1"/>
                      <a:pt x="171" y="1"/>
                    </a:cubicBezTo>
                    <a:cubicBezTo>
                      <a:pt x="149" y="0"/>
                      <a:pt x="127" y="0"/>
                      <a:pt x="104" y="0"/>
                    </a:cubicBezTo>
                    <a:cubicBezTo>
                      <a:pt x="103" y="0"/>
                      <a:pt x="102" y="0"/>
                      <a:pt x="100" y="0"/>
                    </a:cubicBezTo>
                    <a:cubicBezTo>
                      <a:pt x="99" y="0"/>
                      <a:pt x="98" y="0"/>
                      <a:pt x="97" y="0"/>
                    </a:cubicBezTo>
                    <a:cubicBezTo>
                      <a:pt x="74" y="0"/>
                      <a:pt x="52" y="0"/>
                      <a:pt x="30" y="1"/>
                    </a:cubicBezTo>
                    <a:cubicBezTo>
                      <a:pt x="14" y="1"/>
                      <a:pt x="1" y="14"/>
                      <a:pt x="1" y="30"/>
                    </a:cubicBezTo>
                    <a:cubicBezTo>
                      <a:pt x="0" y="42"/>
                      <a:pt x="0" y="55"/>
                      <a:pt x="0" y="68"/>
                    </a:cubicBezTo>
                    <a:cubicBezTo>
                      <a:pt x="0" y="80"/>
                      <a:pt x="0" y="93"/>
                      <a:pt x="1" y="105"/>
                    </a:cubicBezTo>
                    <a:cubicBezTo>
                      <a:pt x="1" y="121"/>
                      <a:pt x="14" y="134"/>
                      <a:pt x="30" y="134"/>
                    </a:cubicBezTo>
                    <a:cubicBezTo>
                      <a:pt x="53" y="135"/>
                      <a:pt x="77" y="135"/>
                      <a:pt x="100" y="135"/>
                    </a:cubicBezTo>
                    <a:cubicBezTo>
                      <a:pt x="124" y="135"/>
                      <a:pt x="148" y="135"/>
                      <a:pt x="171" y="134"/>
                    </a:cubicBezTo>
                    <a:cubicBezTo>
                      <a:pt x="187" y="134"/>
                      <a:pt x="200" y="121"/>
                      <a:pt x="200" y="105"/>
                    </a:cubicBezTo>
                    <a:cubicBezTo>
                      <a:pt x="201" y="93"/>
                      <a:pt x="201" y="80"/>
                      <a:pt x="201" y="68"/>
                    </a:cubicBezTo>
                    <a:cubicBezTo>
                      <a:pt x="201" y="55"/>
                      <a:pt x="201" y="42"/>
                      <a:pt x="200" y="30"/>
                    </a:cubicBezTo>
                    <a:close/>
                    <a:moveTo>
                      <a:pt x="43" y="111"/>
                    </a:moveTo>
                    <a:cubicBezTo>
                      <a:pt x="30" y="111"/>
                      <a:pt x="30" y="111"/>
                      <a:pt x="30" y="111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8" y="35"/>
                      <a:pt x="58" y="35"/>
                      <a:pt x="58" y="35"/>
                    </a:cubicBezTo>
                    <a:cubicBezTo>
                      <a:pt x="43" y="35"/>
                      <a:pt x="43" y="35"/>
                      <a:pt x="43" y="35"/>
                    </a:cubicBezTo>
                    <a:lnTo>
                      <a:pt x="43" y="111"/>
                    </a:lnTo>
                    <a:close/>
                    <a:moveTo>
                      <a:pt x="92" y="111"/>
                    </a:moveTo>
                    <a:cubicBezTo>
                      <a:pt x="80" y="111"/>
                      <a:pt x="80" y="111"/>
                      <a:pt x="80" y="111"/>
                    </a:cubicBezTo>
                    <a:cubicBezTo>
                      <a:pt x="80" y="104"/>
                      <a:pt x="80" y="104"/>
                      <a:pt x="80" y="104"/>
                    </a:cubicBezTo>
                    <a:cubicBezTo>
                      <a:pt x="78" y="106"/>
                      <a:pt x="75" y="108"/>
                      <a:pt x="73" y="110"/>
                    </a:cubicBezTo>
                    <a:cubicBezTo>
                      <a:pt x="71" y="111"/>
                      <a:pt x="68" y="112"/>
                      <a:pt x="66" y="112"/>
                    </a:cubicBezTo>
                    <a:cubicBezTo>
                      <a:pt x="63" y="112"/>
                      <a:pt x="61" y="111"/>
                      <a:pt x="60" y="109"/>
                    </a:cubicBezTo>
                    <a:cubicBezTo>
                      <a:pt x="58" y="107"/>
                      <a:pt x="57" y="104"/>
                      <a:pt x="57" y="100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70" y="45"/>
                      <a:pt x="70" y="45"/>
                      <a:pt x="70" y="45"/>
                    </a:cubicBezTo>
                    <a:cubicBezTo>
                      <a:pt x="70" y="95"/>
                      <a:pt x="70" y="95"/>
                      <a:pt x="70" y="95"/>
                    </a:cubicBezTo>
                    <a:cubicBezTo>
                      <a:pt x="70" y="97"/>
                      <a:pt x="70" y="98"/>
                      <a:pt x="70" y="99"/>
                    </a:cubicBezTo>
                    <a:cubicBezTo>
                      <a:pt x="71" y="100"/>
                      <a:pt x="72" y="100"/>
                      <a:pt x="73" y="100"/>
                    </a:cubicBezTo>
                    <a:cubicBezTo>
                      <a:pt x="74" y="100"/>
                      <a:pt x="75" y="99"/>
                      <a:pt x="76" y="99"/>
                    </a:cubicBezTo>
                    <a:cubicBezTo>
                      <a:pt x="78" y="98"/>
                      <a:pt x="79" y="96"/>
                      <a:pt x="80" y="95"/>
                    </a:cubicBezTo>
                    <a:cubicBezTo>
                      <a:pt x="80" y="45"/>
                      <a:pt x="80" y="45"/>
                      <a:pt x="80" y="45"/>
                    </a:cubicBezTo>
                    <a:cubicBezTo>
                      <a:pt x="92" y="45"/>
                      <a:pt x="92" y="45"/>
                      <a:pt x="92" y="45"/>
                    </a:cubicBezTo>
                    <a:lnTo>
                      <a:pt x="92" y="111"/>
                    </a:lnTo>
                    <a:close/>
                    <a:moveTo>
                      <a:pt x="139" y="97"/>
                    </a:moveTo>
                    <a:cubicBezTo>
                      <a:pt x="139" y="102"/>
                      <a:pt x="138" y="105"/>
                      <a:pt x="136" y="108"/>
                    </a:cubicBezTo>
                    <a:cubicBezTo>
                      <a:pt x="135" y="110"/>
                      <a:pt x="132" y="112"/>
                      <a:pt x="128" y="112"/>
                    </a:cubicBezTo>
                    <a:cubicBezTo>
                      <a:pt x="126" y="112"/>
                      <a:pt x="124" y="111"/>
                      <a:pt x="122" y="110"/>
                    </a:cubicBezTo>
                    <a:cubicBezTo>
                      <a:pt x="120" y="109"/>
                      <a:pt x="118" y="108"/>
                      <a:pt x="117" y="106"/>
                    </a:cubicBezTo>
                    <a:cubicBezTo>
                      <a:pt x="117" y="111"/>
                      <a:pt x="117" y="111"/>
                      <a:pt x="117" y="111"/>
                    </a:cubicBezTo>
                    <a:cubicBezTo>
                      <a:pt x="104" y="111"/>
                      <a:pt x="104" y="111"/>
                      <a:pt x="104" y="111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17" y="22"/>
                      <a:pt x="117" y="22"/>
                      <a:pt x="117" y="22"/>
                    </a:cubicBezTo>
                    <a:cubicBezTo>
                      <a:pt x="117" y="50"/>
                      <a:pt x="117" y="50"/>
                      <a:pt x="117" y="50"/>
                    </a:cubicBezTo>
                    <a:cubicBezTo>
                      <a:pt x="118" y="48"/>
                      <a:pt x="120" y="47"/>
                      <a:pt x="122" y="46"/>
                    </a:cubicBezTo>
                    <a:cubicBezTo>
                      <a:pt x="124" y="45"/>
                      <a:pt x="125" y="44"/>
                      <a:pt x="127" y="44"/>
                    </a:cubicBezTo>
                    <a:cubicBezTo>
                      <a:pt x="131" y="44"/>
                      <a:pt x="134" y="46"/>
                      <a:pt x="136" y="48"/>
                    </a:cubicBezTo>
                    <a:cubicBezTo>
                      <a:pt x="138" y="51"/>
                      <a:pt x="139" y="55"/>
                      <a:pt x="139" y="61"/>
                    </a:cubicBezTo>
                    <a:lnTo>
                      <a:pt x="139" y="97"/>
                    </a:lnTo>
                    <a:close/>
                    <a:moveTo>
                      <a:pt x="184" y="79"/>
                    </a:moveTo>
                    <a:cubicBezTo>
                      <a:pt x="161" y="79"/>
                      <a:pt x="161" y="79"/>
                      <a:pt x="161" y="79"/>
                    </a:cubicBezTo>
                    <a:cubicBezTo>
                      <a:pt x="161" y="92"/>
                      <a:pt x="161" y="92"/>
                      <a:pt x="161" y="92"/>
                    </a:cubicBezTo>
                    <a:cubicBezTo>
                      <a:pt x="161" y="95"/>
                      <a:pt x="161" y="98"/>
                      <a:pt x="162" y="99"/>
                    </a:cubicBezTo>
                    <a:cubicBezTo>
                      <a:pt x="163" y="100"/>
                      <a:pt x="164" y="101"/>
                      <a:pt x="166" y="101"/>
                    </a:cubicBezTo>
                    <a:cubicBezTo>
                      <a:pt x="168" y="101"/>
                      <a:pt x="170" y="101"/>
                      <a:pt x="171" y="99"/>
                    </a:cubicBezTo>
                    <a:cubicBezTo>
                      <a:pt x="171" y="98"/>
                      <a:pt x="172" y="96"/>
                      <a:pt x="172" y="92"/>
                    </a:cubicBezTo>
                    <a:cubicBezTo>
                      <a:pt x="172" y="87"/>
                      <a:pt x="172" y="87"/>
                      <a:pt x="172" y="87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84" y="92"/>
                      <a:pt x="184" y="92"/>
                      <a:pt x="184" y="92"/>
                    </a:cubicBezTo>
                    <a:cubicBezTo>
                      <a:pt x="184" y="99"/>
                      <a:pt x="183" y="104"/>
                      <a:pt x="180" y="107"/>
                    </a:cubicBezTo>
                    <a:cubicBezTo>
                      <a:pt x="177" y="111"/>
                      <a:pt x="172" y="113"/>
                      <a:pt x="166" y="113"/>
                    </a:cubicBezTo>
                    <a:cubicBezTo>
                      <a:pt x="161" y="113"/>
                      <a:pt x="156" y="111"/>
                      <a:pt x="153" y="107"/>
                    </a:cubicBezTo>
                    <a:cubicBezTo>
                      <a:pt x="150" y="104"/>
                      <a:pt x="149" y="99"/>
                      <a:pt x="149" y="92"/>
                    </a:cubicBezTo>
                    <a:cubicBezTo>
                      <a:pt x="149" y="63"/>
                      <a:pt x="149" y="63"/>
                      <a:pt x="149" y="63"/>
                    </a:cubicBezTo>
                    <a:cubicBezTo>
                      <a:pt x="149" y="57"/>
                      <a:pt x="150" y="52"/>
                      <a:pt x="154" y="49"/>
                    </a:cubicBezTo>
                    <a:cubicBezTo>
                      <a:pt x="157" y="45"/>
                      <a:pt x="162" y="43"/>
                      <a:pt x="167" y="43"/>
                    </a:cubicBezTo>
                    <a:cubicBezTo>
                      <a:pt x="173" y="43"/>
                      <a:pt x="177" y="45"/>
                      <a:pt x="180" y="48"/>
                    </a:cubicBezTo>
                    <a:cubicBezTo>
                      <a:pt x="183" y="52"/>
                      <a:pt x="184" y="57"/>
                      <a:pt x="184" y="63"/>
                    </a:cubicBezTo>
                    <a:lnTo>
                      <a:pt x="184" y="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220" name="Group 219"/>
          <p:cNvGrpSpPr/>
          <p:nvPr/>
        </p:nvGrpSpPr>
        <p:grpSpPr>
          <a:xfrm>
            <a:off x="6904848" y="4002895"/>
            <a:ext cx="624069" cy="624069"/>
            <a:chOff x="6904848" y="4002895"/>
            <a:chExt cx="624069" cy="624069"/>
          </a:xfrm>
        </p:grpSpPr>
        <p:sp>
          <p:nvSpPr>
            <p:cNvPr id="221" name="Oval 220"/>
            <p:cNvSpPr/>
            <p:nvPr/>
          </p:nvSpPr>
          <p:spPr>
            <a:xfrm>
              <a:off x="6904848" y="4002895"/>
              <a:ext cx="624069" cy="62406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22" name="Freeform 200"/>
            <p:cNvSpPr/>
            <p:nvPr/>
          </p:nvSpPr>
          <p:spPr bwMode="auto">
            <a:xfrm>
              <a:off x="7024210" y="4147756"/>
              <a:ext cx="385348" cy="334347"/>
            </a:xfrm>
            <a:custGeom>
              <a:avLst/>
              <a:gdLst>
                <a:gd name="T0" fmla="*/ 241 w 243"/>
                <a:gd name="T1" fmla="*/ 50 h 210"/>
                <a:gd name="T2" fmla="*/ 192 w 243"/>
                <a:gd name="T3" fmla="*/ 146 h 210"/>
                <a:gd name="T4" fmla="*/ 109 w 243"/>
                <a:gd name="T5" fmla="*/ 210 h 210"/>
                <a:gd name="T6" fmla="*/ 73 w 243"/>
                <a:gd name="T7" fmla="*/ 171 h 210"/>
                <a:gd name="T8" fmla="*/ 53 w 243"/>
                <a:gd name="T9" fmla="*/ 99 h 210"/>
                <a:gd name="T10" fmla="*/ 30 w 243"/>
                <a:gd name="T11" fmla="*/ 60 h 210"/>
                <a:gd name="T12" fmla="*/ 11 w 243"/>
                <a:gd name="T13" fmla="*/ 72 h 210"/>
                <a:gd name="T14" fmla="*/ 0 w 243"/>
                <a:gd name="T15" fmla="*/ 57 h 210"/>
                <a:gd name="T16" fmla="*/ 35 w 243"/>
                <a:gd name="T17" fmla="*/ 26 h 210"/>
                <a:gd name="T18" fmla="*/ 71 w 243"/>
                <a:gd name="T19" fmla="*/ 4 h 210"/>
                <a:gd name="T20" fmla="*/ 105 w 243"/>
                <a:gd name="T21" fmla="*/ 43 h 210"/>
                <a:gd name="T22" fmla="*/ 115 w 243"/>
                <a:gd name="T23" fmla="*/ 98 h 210"/>
                <a:gd name="T24" fmla="*/ 133 w 243"/>
                <a:gd name="T25" fmla="*/ 135 h 210"/>
                <a:gd name="T26" fmla="*/ 156 w 243"/>
                <a:gd name="T27" fmla="*/ 111 h 210"/>
                <a:gd name="T28" fmla="*/ 172 w 243"/>
                <a:gd name="T29" fmla="*/ 74 h 210"/>
                <a:gd name="T30" fmla="*/ 156 w 243"/>
                <a:gd name="T31" fmla="*/ 54 h 210"/>
                <a:gd name="T32" fmla="*/ 138 w 243"/>
                <a:gd name="T33" fmla="*/ 58 h 210"/>
                <a:gd name="T34" fmla="*/ 206 w 243"/>
                <a:gd name="T35" fmla="*/ 1 h 210"/>
                <a:gd name="T36" fmla="*/ 241 w 243"/>
                <a:gd name="T37" fmla="*/ 5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3" h="210">
                  <a:moveTo>
                    <a:pt x="241" y="50"/>
                  </a:moveTo>
                  <a:cubicBezTo>
                    <a:pt x="240" y="73"/>
                    <a:pt x="224" y="105"/>
                    <a:pt x="192" y="146"/>
                  </a:cubicBezTo>
                  <a:cubicBezTo>
                    <a:pt x="159" y="188"/>
                    <a:pt x="131" y="210"/>
                    <a:pt x="109" y="210"/>
                  </a:cubicBezTo>
                  <a:cubicBezTo>
                    <a:pt x="95" y="210"/>
                    <a:pt x="83" y="197"/>
                    <a:pt x="73" y="171"/>
                  </a:cubicBezTo>
                  <a:cubicBezTo>
                    <a:pt x="66" y="147"/>
                    <a:pt x="60" y="123"/>
                    <a:pt x="53" y="99"/>
                  </a:cubicBezTo>
                  <a:cubicBezTo>
                    <a:pt x="46" y="73"/>
                    <a:pt x="39" y="60"/>
                    <a:pt x="30" y="60"/>
                  </a:cubicBezTo>
                  <a:cubicBezTo>
                    <a:pt x="28" y="60"/>
                    <a:pt x="22" y="64"/>
                    <a:pt x="11" y="72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2" y="47"/>
                    <a:pt x="24" y="36"/>
                    <a:pt x="35" y="26"/>
                  </a:cubicBezTo>
                  <a:cubicBezTo>
                    <a:pt x="51" y="12"/>
                    <a:pt x="63" y="5"/>
                    <a:pt x="71" y="4"/>
                  </a:cubicBezTo>
                  <a:cubicBezTo>
                    <a:pt x="90" y="2"/>
                    <a:pt x="101" y="15"/>
                    <a:pt x="105" y="43"/>
                  </a:cubicBezTo>
                  <a:cubicBezTo>
                    <a:pt x="110" y="72"/>
                    <a:pt x="113" y="91"/>
                    <a:pt x="115" y="98"/>
                  </a:cubicBezTo>
                  <a:cubicBezTo>
                    <a:pt x="121" y="122"/>
                    <a:pt x="127" y="135"/>
                    <a:pt x="133" y="135"/>
                  </a:cubicBezTo>
                  <a:cubicBezTo>
                    <a:pt x="138" y="135"/>
                    <a:pt x="146" y="127"/>
                    <a:pt x="156" y="111"/>
                  </a:cubicBezTo>
                  <a:cubicBezTo>
                    <a:pt x="166" y="95"/>
                    <a:pt x="171" y="83"/>
                    <a:pt x="172" y="74"/>
                  </a:cubicBezTo>
                  <a:cubicBezTo>
                    <a:pt x="173" y="61"/>
                    <a:pt x="168" y="54"/>
                    <a:pt x="156" y="54"/>
                  </a:cubicBezTo>
                  <a:cubicBezTo>
                    <a:pt x="150" y="54"/>
                    <a:pt x="144" y="55"/>
                    <a:pt x="138" y="58"/>
                  </a:cubicBezTo>
                  <a:cubicBezTo>
                    <a:pt x="150" y="19"/>
                    <a:pt x="173" y="0"/>
                    <a:pt x="206" y="1"/>
                  </a:cubicBezTo>
                  <a:cubicBezTo>
                    <a:pt x="231" y="2"/>
                    <a:pt x="243" y="18"/>
                    <a:pt x="241" y="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223" name="Group 222"/>
          <p:cNvGrpSpPr/>
          <p:nvPr/>
        </p:nvGrpSpPr>
        <p:grpSpPr>
          <a:xfrm>
            <a:off x="1439483" y="4002895"/>
            <a:ext cx="624069" cy="624069"/>
            <a:chOff x="1439483" y="4002895"/>
            <a:chExt cx="624069" cy="624069"/>
          </a:xfrm>
        </p:grpSpPr>
        <p:sp>
          <p:nvSpPr>
            <p:cNvPr id="224" name="Oval 223"/>
            <p:cNvSpPr/>
            <p:nvPr/>
          </p:nvSpPr>
          <p:spPr>
            <a:xfrm flipH="1">
              <a:off x="1439483" y="4002895"/>
              <a:ext cx="624069" cy="6240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25" name="Group 224"/>
            <p:cNvGrpSpPr/>
            <p:nvPr/>
          </p:nvGrpSpPr>
          <p:grpSpPr>
            <a:xfrm>
              <a:off x="1532760" y="4121329"/>
              <a:ext cx="437515" cy="387200"/>
              <a:chOff x="3537345" y="3113568"/>
              <a:chExt cx="655484" cy="580103"/>
            </a:xfrm>
          </p:grpSpPr>
          <p:sp>
            <p:nvSpPr>
              <p:cNvPr id="226" name="Freeform 206"/>
              <p:cNvSpPr>
                <a:spLocks noEditPoints="1"/>
              </p:cNvSpPr>
              <p:nvPr/>
            </p:nvSpPr>
            <p:spPr bwMode="invGray">
              <a:xfrm>
                <a:off x="3537345" y="3113568"/>
                <a:ext cx="355601" cy="580103"/>
              </a:xfrm>
              <a:custGeom>
                <a:avLst/>
                <a:gdLst>
                  <a:gd name="T0" fmla="*/ 104 w 150"/>
                  <a:gd name="T1" fmla="*/ 113 h 245"/>
                  <a:gd name="T2" fmla="*/ 139 w 150"/>
                  <a:gd name="T3" fmla="*/ 55 h 245"/>
                  <a:gd name="T4" fmla="*/ 119 w 150"/>
                  <a:gd name="T5" fmla="*/ 12 h 245"/>
                  <a:gd name="T6" fmla="*/ 150 w 150"/>
                  <a:gd name="T7" fmla="*/ 0 h 245"/>
                  <a:gd name="T8" fmla="*/ 82 w 150"/>
                  <a:gd name="T9" fmla="*/ 0 h 245"/>
                  <a:gd name="T10" fmla="*/ 14 w 150"/>
                  <a:gd name="T11" fmla="*/ 59 h 245"/>
                  <a:gd name="T12" fmla="*/ 74 w 150"/>
                  <a:gd name="T13" fmla="*/ 111 h 245"/>
                  <a:gd name="T14" fmla="*/ 74 w 150"/>
                  <a:gd name="T15" fmla="*/ 125 h 245"/>
                  <a:gd name="T16" fmla="*/ 83 w 150"/>
                  <a:gd name="T17" fmla="*/ 141 h 245"/>
                  <a:gd name="T18" fmla="*/ 0 w 150"/>
                  <a:gd name="T19" fmla="*/ 192 h 245"/>
                  <a:gd name="T20" fmla="*/ 69 w 150"/>
                  <a:gd name="T21" fmla="*/ 241 h 245"/>
                  <a:gd name="T22" fmla="*/ 150 w 150"/>
                  <a:gd name="T23" fmla="*/ 180 h 245"/>
                  <a:gd name="T24" fmla="*/ 104 w 150"/>
                  <a:gd name="T25" fmla="*/ 113 h 245"/>
                  <a:gd name="T26" fmla="*/ 46 w 150"/>
                  <a:gd name="T27" fmla="*/ 63 h 245"/>
                  <a:gd name="T28" fmla="*/ 64 w 150"/>
                  <a:gd name="T29" fmla="*/ 13 h 245"/>
                  <a:gd name="T30" fmla="*/ 106 w 150"/>
                  <a:gd name="T31" fmla="*/ 46 h 245"/>
                  <a:gd name="T32" fmla="*/ 87 w 150"/>
                  <a:gd name="T33" fmla="*/ 97 h 245"/>
                  <a:gd name="T34" fmla="*/ 46 w 150"/>
                  <a:gd name="T35" fmla="*/ 63 h 245"/>
                  <a:gd name="T36" fmla="*/ 80 w 150"/>
                  <a:gd name="T37" fmla="*/ 225 h 245"/>
                  <a:gd name="T38" fmla="*/ 27 w 150"/>
                  <a:gd name="T39" fmla="*/ 191 h 245"/>
                  <a:gd name="T40" fmla="*/ 75 w 150"/>
                  <a:gd name="T41" fmla="*/ 151 h 245"/>
                  <a:gd name="T42" fmla="*/ 128 w 150"/>
                  <a:gd name="T43" fmla="*/ 184 h 245"/>
                  <a:gd name="T44" fmla="*/ 80 w 150"/>
                  <a:gd name="T45" fmla="*/ 22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0" h="245">
                    <a:moveTo>
                      <a:pt x="104" y="113"/>
                    </a:moveTo>
                    <a:cubicBezTo>
                      <a:pt x="104" y="97"/>
                      <a:pt x="139" y="92"/>
                      <a:pt x="139" y="55"/>
                    </a:cubicBezTo>
                    <a:cubicBezTo>
                      <a:pt x="139" y="33"/>
                      <a:pt x="137" y="20"/>
                      <a:pt x="119" y="12"/>
                    </a:cubicBezTo>
                    <a:cubicBezTo>
                      <a:pt x="119" y="7"/>
                      <a:pt x="150" y="10"/>
                      <a:pt x="150" y="0"/>
                    </a:cubicBezTo>
                    <a:cubicBezTo>
                      <a:pt x="145" y="0"/>
                      <a:pt x="82" y="0"/>
                      <a:pt x="82" y="0"/>
                    </a:cubicBezTo>
                    <a:cubicBezTo>
                      <a:pt x="82" y="0"/>
                      <a:pt x="14" y="2"/>
                      <a:pt x="14" y="59"/>
                    </a:cubicBezTo>
                    <a:cubicBezTo>
                      <a:pt x="14" y="117"/>
                      <a:pt x="74" y="111"/>
                      <a:pt x="74" y="111"/>
                    </a:cubicBezTo>
                    <a:cubicBezTo>
                      <a:pt x="74" y="111"/>
                      <a:pt x="74" y="119"/>
                      <a:pt x="74" y="125"/>
                    </a:cubicBezTo>
                    <a:cubicBezTo>
                      <a:pt x="74" y="131"/>
                      <a:pt x="82" y="129"/>
                      <a:pt x="83" y="141"/>
                    </a:cubicBezTo>
                    <a:cubicBezTo>
                      <a:pt x="79" y="141"/>
                      <a:pt x="0" y="139"/>
                      <a:pt x="0" y="192"/>
                    </a:cubicBezTo>
                    <a:cubicBezTo>
                      <a:pt x="0" y="244"/>
                      <a:pt x="69" y="241"/>
                      <a:pt x="69" y="241"/>
                    </a:cubicBezTo>
                    <a:cubicBezTo>
                      <a:pt x="69" y="241"/>
                      <a:pt x="150" y="245"/>
                      <a:pt x="150" y="180"/>
                    </a:cubicBezTo>
                    <a:cubicBezTo>
                      <a:pt x="150" y="141"/>
                      <a:pt x="104" y="128"/>
                      <a:pt x="104" y="113"/>
                    </a:cubicBezTo>
                    <a:close/>
                    <a:moveTo>
                      <a:pt x="46" y="63"/>
                    </a:moveTo>
                    <a:cubicBezTo>
                      <a:pt x="39" y="40"/>
                      <a:pt x="48" y="17"/>
                      <a:pt x="64" y="13"/>
                    </a:cubicBezTo>
                    <a:cubicBezTo>
                      <a:pt x="81" y="8"/>
                      <a:pt x="100" y="23"/>
                      <a:pt x="106" y="46"/>
                    </a:cubicBezTo>
                    <a:cubicBezTo>
                      <a:pt x="112" y="70"/>
                      <a:pt x="104" y="92"/>
                      <a:pt x="87" y="97"/>
                    </a:cubicBezTo>
                    <a:cubicBezTo>
                      <a:pt x="71" y="101"/>
                      <a:pt x="52" y="86"/>
                      <a:pt x="46" y="63"/>
                    </a:cubicBezTo>
                    <a:close/>
                    <a:moveTo>
                      <a:pt x="80" y="225"/>
                    </a:moveTo>
                    <a:cubicBezTo>
                      <a:pt x="52" y="227"/>
                      <a:pt x="29" y="212"/>
                      <a:pt x="27" y="191"/>
                    </a:cubicBezTo>
                    <a:cubicBezTo>
                      <a:pt x="26" y="171"/>
                      <a:pt x="47" y="153"/>
                      <a:pt x="75" y="151"/>
                    </a:cubicBezTo>
                    <a:cubicBezTo>
                      <a:pt x="103" y="149"/>
                      <a:pt x="127" y="164"/>
                      <a:pt x="128" y="184"/>
                    </a:cubicBezTo>
                    <a:cubicBezTo>
                      <a:pt x="130" y="205"/>
                      <a:pt x="108" y="223"/>
                      <a:pt x="80" y="2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27" name="Freeform 207"/>
              <p:cNvSpPr/>
              <p:nvPr/>
            </p:nvSpPr>
            <p:spPr bwMode="invGray">
              <a:xfrm>
                <a:off x="3937190" y="3113568"/>
                <a:ext cx="255639" cy="255639"/>
              </a:xfrm>
              <a:custGeom>
                <a:avLst/>
                <a:gdLst>
                  <a:gd name="T0" fmla="*/ 156 w 156"/>
                  <a:gd name="T1" fmla="*/ 68 h 156"/>
                  <a:gd name="T2" fmla="*/ 156 w 156"/>
                  <a:gd name="T3" fmla="*/ 89 h 156"/>
                  <a:gd name="T4" fmla="*/ 88 w 156"/>
                  <a:gd name="T5" fmla="*/ 89 h 156"/>
                  <a:gd name="T6" fmla="*/ 88 w 156"/>
                  <a:gd name="T7" fmla="*/ 156 h 156"/>
                  <a:gd name="T8" fmla="*/ 68 w 156"/>
                  <a:gd name="T9" fmla="*/ 156 h 156"/>
                  <a:gd name="T10" fmla="*/ 68 w 156"/>
                  <a:gd name="T11" fmla="*/ 89 h 156"/>
                  <a:gd name="T12" fmla="*/ 0 w 156"/>
                  <a:gd name="T13" fmla="*/ 89 h 156"/>
                  <a:gd name="T14" fmla="*/ 0 w 156"/>
                  <a:gd name="T15" fmla="*/ 68 h 156"/>
                  <a:gd name="T16" fmla="*/ 68 w 156"/>
                  <a:gd name="T17" fmla="*/ 68 h 156"/>
                  <a:gd name="T18" fmla="*/ 68 w 156"/>
                  <a:gd name="T19" fmla="*/ 0 h 156"/>
                  <a:gd name="T20" fmla="*/ 88 w 156"/>
                  <a:gd name="T21" fmla="*/ 0 h 156"/>
                  <a:gd name="T22" fmla="*/ 88 w 156"/>
                  <a:gd name="T23" fmla="*/ 68 h 156"/>
                  <a:gd name="T24" fmla="*/ 156 w 156"/>
                  <a:gd name="T25" fmla="*/ 6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6" h="156">
                    <a:moveTo>
                      <a:pt x="156" y="68"/>
                    </a:moveTo>
                    <a:lnTo>
                      <a:pt x="156" y="89"/>
                    </a:lnTo>
                    <a:lnTo>
                      <a:pt x="88" y="89"/>
                    </a:lnTo>
                    <a:lnTo>
                      <a:pt x="88" y="156"/>
                    </a:lnTo>
                    <a:lnTo>
                      <a:pt x="68" y="156"/>
                    </a:lnTo>
                    <a:lnTo>
                      <a:pt x="68" y="89"/>
                    </a:lnTo>
                    <a:lnTo>
                      <a:pt x="0" y="89"/>
                    </a:ln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lnTo>
                      <a:pt x="88" y="0"/>
                    </a:lnTo>
                    <a:lnTo>
                      <a:pt x="88" y="68"/>
                    </a:lnTo>
                    <a:lnTo>
                      <a:pt x="156" y="6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4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4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4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4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4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 bldLvl="0" animBg="1"/>
      <p:bldP spid="174" grpId="0" bldLvl="0" animBg="1"/>
      <p:bldP spid="175" grpId="0" bldLvl="0" animBg="1"/>
      <p:bldP spid="177" grpId="0" bldLvl="0" animBg="1"/>
      <p:bldP spid="178" grpId="0" bldLvl="0" animBg="1"/>
      <p:bldP spid="179" grpId="0" bldLvl="0" animBg="1"/>
      <p:bldP spid="180" grpId="0" bldLvl="0" animBg="1"/>
      <p:bldP spid="181" grpId="0"/>
      <p:bldP spid="182" grpId="0"/>
      <p:bldP spid="183" grpId="0"/>
      <p:bldP spid="184" grpId="0"/>
      <p:bldP spid="185" grpId="0"/>
      <p:bldP spid="186" grpId="0"/>
      <p:bldP spid="187" grpId="0"/>
      <p:bldP spid="188" grpId="0"/>
      <p:bldP spid="189" grpId="0"/>
      <p:bldP spid="19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 51"/>
          <p:cNvSpPr/>
          <p:nvPr/>
        </p:nvSpPr>
        <p:spPr>
          <a:xfrm>
            <a:off x="-1810548" y="1832797"/>
            <a:ext cx="7545576" cy="1064220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ln w="419100" cap="rnd">
            <a:solidFill>
              <a:schemeClr val="accent2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-693645" y="2262281"/>
            <a:ext cx="9344097" cy="1046697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  <a:gd name="connsiteX0-1" fmla="*/ 0 w 13780798"/>
              <a:gd name="connsiteY0-2" fmla="*/ 1731818 h 1731818"/>
              <a:gd name="connsiteX1-3" fmla="*/ 11748798 w 13780798"/>
              <a:gd name="connsiteY1-4" fmla="*/ 1731818 h 1731818"/>
              <a:gd name="connsiteX2-5" fmla="*/ 13780798 w 13780798"/>
              <a:gd name="connsiteY2-6" fmla="*/ 0 h 17318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780798" h="1731818">
                <a:moveTo>
                  <a:pt x="0" y="1731818"/>
                </a:moveTo>
                <a:lnTo>
                  <a:pt x="11748798" y="1731818"/>
                </a:lnTo>
                <a:lnTo>
                  <a:pt x="13780798" y="0"/>
                </a:lnTo>
              </a:path>
            </a:pathLst>
          </a:custGeom>
          <a:ln w="419100" cap="rnd">
            <a:solidFill>
              <a:schemeClr val="accent3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-2031999" y="3719061"/>
            <a:ext cx="12133169" cy="0"/>
          </a:xfrm>
          <a:prstGeom prst="line">
            <a:avLst/>
          </a:prstGeom>
          <a:ln w="419100" cap="rnd">
            <a:solidFill>
              <a:schemeClr val="accent4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Freeform 54"/>
          <p:cNvSpPr/>
          <p:nvPr/>
        </p:nvSpPr>
        <p:spPr>
          <a:xfrm flipV="1">
            <a:off x="-2946400" y="4546317"/>
            <a:ext cx="7545576" cy="1064220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ln w="419100" cap="rnd">
            <a:solidFill>
              <a:schemeClr val="accent6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6" name="Freeform 55"/>
          <p:cNvSpPr/>
          <p:nvPr/>
        </p:nvSpPr>
        <p:spPr>
          <a:xfrm flipV="1">
            <a:off x="-1954242" y="4134356"/>
            <a:ext cx="9344097" cy="1046697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  <a:gd name="connsiteX0-1" fmla="*/ 0 w 13780798"/>
              <a:gd name="connsiteY0-2" fmla="*/ 1731818 h 1731818"/>
              <a:gd name="connsiteX1-3" fmla="*/ 11748798 w 13780798"/>
              <a:gd name="connsiteY1-4" fmla="*/ 1731818 h 1731818"/>
              <a:gd name="connsiteX2-5" fmla="*/ 13780798 w 13780798"/>
              <a:gd name="connsiteY2-6" fmla="*/ 0 h 17318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780798" h="1731818">
                <a:moveTo>
                  <a:pt x="0" y="1731818"/>
                </a:moveTo>
                <a:lnTo>
                  <a:pt x="11748798" y="1731818"/>
                </a:lnTo>
                <a:lnTo>
                  <a:pt x="13780798" y="0"/>
                </a:lnTo>
              </a:path>
            </a:pathLst>
          </a:custGeom>
          <a:ln w="419100" cap="rnd">
            <a:solidFill>
              <a:schemeClr val="accent5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-4673600" y="1455104"/>
            <a:ext cx="7335624" cy="1034608"/>
          </a:xfrm>
          <a:custGeom>
            <a:avLst/>
            <a:gdLst>
              <a:gd name="connsiteX0" fmla="*/ 0 w 10945091"/>
              <a:gd name="connsiteY0" fmla="*/ 1731818 h 1731818"/>
              <a:gd name="connsiteX1" fmla="*/ 8913091 w 10945091"/>
              <a:gd name="connsiteY1" fmla="*/ 1731818 h 1731818"/>
              <a:gd name="connsiteX2" fmla="*/ 10945091 w 10945091"/>
              <a:gd name="connsiteY2" fmla="*/ 0 h 173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5091" h="1731818">
                <a:moveTo>
                  <a:pt x="0" y="1731818"/>
                </a:moveTo>
                <a:lnTo>
                  <a:pt x="8913091" y="1731818"/>
                </a:lnTo>
                <a:lnTo>
                  <a:pt x="10945091" y="0"/>
                </a:lnTo>
              </a:path>
            </a:pathLst>
          </a:custGeom>
          <a:ln w="419100" cap="rnd">
            <a:solidFill>
              <a:schemeClr val="accent2"/>
            </a:solidFill>
            <a:round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13062" y="652664"/>
            <a:ext cx="1985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</a:t>
            </a:r>
          </a:p>
        </p:txBody>
      </p:sp>
      <p:sp>
        <p:nvSpPr>
          <p:cNvPr id="59" name="Rectangle 58"/>
          <p:cNvSpPr/>
          <p:nvPr/>
        </p:nvSpPr>
        <p:spPr>
          <a:xfrm>
            <a:off x="3693658" y="1000031"/>
            <a:ext cx="1985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606464" y="1426998"/>
            <a:ext cx="1985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477982" y="5707704"/>
            <a:ext cx="1985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277432" y="5230492"/>
            <a:ext cx="1985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</a:t>
            </a:r>
          </a:p>
        </p:txBody>
      </p:sp>
      <p:sp>
        <p:nvSpPr>
          <p:cNvPr id="63" name="Rectangle 62"/>
          <p:cNvSpPr/>
          <p:nvPr/>
        </p:nvSpPr>
        <p:spPr>
          <a:xfrm>
            <a:off x="9590427" y="4220699"/>
            <a:ext cx="1985813" cy="1097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/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 del ium aut ex et estrum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57227" y="3084174"/>
            <a:ext cx="3454399" cy="1101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60000"/>
              </a:lnSpc>
            </a:pPr>
            <a:r>
              <a:rPr lang="en-US" sz="8800" dirty="0">
                <a:solidFill>
                  <a:srgbClr val="FFFFFF"/>
                </a:solidFill>
                <a:latin typeface="微软雅黑" panose="020B0503020204020204" charset="-122"/>
              </a:rPr>
              <a:t>250%</a:t>
            </a:r>
          </a:p>
          <a:p>
            <a:pPr algn="ctr">
              <a:lnSpc>
                <a:spcPct val="60000"/>
              </a:lnSpc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Year over year growth</a:t>
            </a:r>
          </a:p>
        </p:txBody>
      </p:sp>
      <p:sp>
        <p:nvSpPr>
          <p:cNvPr id="65" name="Oval 64"/>
          <p:cNvSpPr/>
          <p:nvPr/>
        </p:nvSpPr>
        <p:spPr>
          <a:xfrm>
            <a:off x="8657549" y="1355347"/>
            <a:ext cx="933016" cy="93301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6" name="Freeform 11"/>
          <p:cNvSpPr>
            <a:spLocks noEditPoints="1"/>
          </p:cNvSpPr>
          <p:nvPr/>
        </p:nvSpPr>
        <p:spPr bwMode="auto">
          <a:xfrm>
            <a:off x="8881869" y="1541593"/>
            <a:ext cx="484379" cy="529184"/>
          </a:xfrm>
          <a:custGeom>
            <a:avLst/>
            <a:gdLst>
              <a:gd name="T0" fmla="*/ 104 w 207"/>
              <a:gd name="T1" fmla="*/ 226 h 226"/>
              <a:gd name="T2" fmla="*/ 0 w 207"/>
              <a:gd name="T3" fmla="*/ 123 h 226"/>
              <a:gd name="T4" fmla="*/ 102 w 207"/>
              <a:gd name="T5" fmla="*/ 20 h 226"/>
              <a:gd name="T6" fmla="*/ 104 w 207"/>
              <a:gd name="T7" fmla="*/ 20 h 226"/>
              <a:gd name="T8" fmla="*/ 104 w 207"/>
              <a:gd name="T9" fmla="*/ 22 h 226"/>
              <a:gd name="T10" fmla="*/ 104 w 207"/>
              <a:gd name="T11" fmla="*/ 121 h 226"/>
              <a:gd name="T12" fmla="*/ 188 w 207"/>
              <a:gd name="T13" fmla="*/ 67 h 226"/>
              <a:gd name="T14" fmla="*/ 189 w 207"/>
              <a:gd name="T15" fmla="*/ 66 h 226"/>
              <a:gd name="T16" fmla="*/ 191 w 207"/>
              <a:gd name="T17" fmla="*/ 67 h 226"/>
              <a:gd name="T18" fmla="*/ 207 w 207"/>
              <a:gd name="T19" fmla="*/ 123 h 226"/>
              <a:gd name="T20" fmla="*/ 104 w 207"/>
              <a:gd name="T21" fmla="*/ 226 h 226"/>
              <a:gd name="T22" fmla="*/ 100 w 207"/>
              <a:gd name="T23" fmla="*/ 24 h 226"/>
              <a:gd name="T24" fmla="*/ 5 w 207"/>
              <a:gd name="T25" fmla="*/ 123 h 226"/>
              <a:gd name="T26" fmla="*/ 104 w 207"/>
              <a:gd name="T27" fmla="*/ 221 h 226"/>
              <a:gd name="T28" fmla="*/ 202 w 207"/>
              <a:gd name="T29" fmla="*/ 123 h 226"/>
              <a:gd name="T30" fmla="*/ 188 w 207"/>
              <a:gd name="T31" fmla="*/ 72 h 226"/>
              <a:gd name="T32" fmla="*/ 103 w 207"/>
              <a:gd name="T33" fmla="*/ 128 h 226"/>
              <a:gd name="T34" fmla="*/ 101 w 207"/>
              <a:gd name="T35" fmla="*/ 128 h 226"/>
              <a:gd name="T36" fmla="*/ 100 w 207"/>
              <a:gd name="T37" fmla="*/ 126 h 226"/>
              <a:gd name="T38" fmla="*/ 100 w 207"/>
              <a:gd name="T39" fmla="*/ 24 h 226"/>
              <a:gd name="T40" fmla="*/ 117 w 207"/>
              <a:gd name="T41" fmla="*/ 102 h 226"/>
              <a:gd name="T42" fmla="*/ 115 w 207"/>
              <a:gd name="T43" fmla="*/ 102 h 226"/>
              <a:gd name="T44" fmla="*/ 114 w 207"/>
              <a:gd name="T45" fmla="*/ 100 h 226"/>
              <a:gd name="T46" fmla="*/ 114 w 207"/>
              <a:gd name="T47" fmla="*/ 2 h 226"/>
              <a:gd name="T48" fmla="*/ 115 w 207"/>
              <a:gd name="T49" fmla="*/ 0 h 226"/>
              <a:gd name="T50" fmla="*/ 117 w 207"/>
              <a:gd name="T51" fmla="*/ 0 h 226"/>
              <a:gd name="T52" fmla="*/ 200 w 207"/>
              <a:gd name="T53" fmla="*/ 45 h 226"/>
              <a:gd name="T54" fmla="*/ 201 w 207"/>
              <a:gd name="T55" fmla="*/ 47 h 226"/>
              <a:gd name="T56" fmla="*/ 200 w 207"/>
              <a:gd name="T57" fmla="*/ 48 h 226"/>
              <a:gd name="T58" fmla="*/ 118 w 207"/>
              <a:gd name="T59" fmla="*/ 102 h 226"/>
              <a:gd name="T60" fmla="*/ 117 w 207"/>
              <a:gd name="T61" fmla="*/ 102 h 226"/>
              <a:gd name="T62" fmla="*/ 119 w 207"/>
              <a:gd name="T63" fmla="*/ 4 h 226"/>
              <a:gd name="T64" fmla="*/ 119 w 207"/>
              <a:gd name="T65" fmla="*/ 96 h 226"/>
              <a:gd name="T66" fmla="*/ 195 w 207"/>
              <a:gd name="T67" fmla="*/ 46 h 226"/>
              <a:gd name="T68" fmla="*/ 119 w 207"/>
              <a:gd name="T69" fmla="*/ 4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7" h="226">
                <a:moveTo>
                  <a:pt x="104" y="226"/>
                </a:moveTo>
                <a:cubicBezTo>
                  <a:pt x="47" y="226"/>
                  <a:pt x="0" y="180"/>
                  <a:pt x="0" y="123"/>
                </a:cubicBezTo>
                <a:cubicBezTo>
                  <a:pt x="0" y="67"/>
                  <a:pt x="46" y="20"/>
                  <a:pt x="102" y="20"/>
                </a:cubicBezTo>
                <a:cubicBezTo>
                  <a:pt x="103" y="20"/>
                  <a:pt x="103" y="20"/>
                  <a:pt x="104" y="20"/>
                </a:cubicBezTo>
                <a:cubicBezTo>
                  <a:pt x="104" y="21"/>
                  <a:pt x="104" y="21"/>
                  <a:pt x="104" y="22"/>
                </a:cubicBezTo>
                <a:cubicBezTo>
                  <a:pt x="104" y="121"/>
                  <a:pt x="104" y="121"/>
                  <a:pt x="104" y="121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66"/>
                  <a:pt x="189" y="66"/>
                  <a:pt x="189" y="66"/>
                </a:cubicBezTo>
                <a:cubicBezTo>
                  <a:pt x="190" y="67"/>
                  <a:pt x="190" y="67"/>
                  <a:pt x="191" y="67"/>
                </a:cubicBezTo>
                <a:cubicBezTo>
                  <a:pt x="201" y="84"/>
                  <a:pt x="207" y="103"/>
                  <a:pt x="207" y="123"/>
                </a:cubicBezTo>
                <a:cubicBezTo>
                  <a:pt x="207" y="180"/>
                  <a:pt x="161" y="226"/>
                  <a:pt x="104" y="226"/>
                </a:cubicBezTo>
                <a:close/>
                <a:moveTo>
                  <a:pt x="100" y="24"/>
                </a:moveTo>
                <a:cubicBezTo>
                  <a:pt x="47" y="26"/>
                  <a:pt x="5" y="70"/>
                  <a:pt x="5" y="123"/>
                </a:cubicBezTo>
                <a:cubicBezTo>
                  <a:pt x="5" y="177"/>
                  <a:pt x="49" y="221"/>
                  <a:pt x="104" y="221"/>
                </a:cubicBezTo>
                <a:cubicBezTo>
                  <a:pt x="158" y="221"/>
                  <a:pt x="202" y="177"/>
                  <a:pt x="202" y="123"/>
                </a:cubicBezTo>
                <a:cubicBezTo>
                  <a:pt x="202" y="105"/>
                  <a:pt x="197" y="87"/>
                  <a:pt x="188" y="72"/>
                </a:cubicBezTo>
                <a:cubicBezTo>
                  <a:pt x="103" y="128"/>
                  <a:pt x="103" y="128"/>
                  <a:pt x="103" y="128"/>
                </a:cubicBezTo>
                <a:cubicBezTo>
                  <a:pt x="103" y="128"/>
                  <a:pt x="102" y="128"/>
                  <a:pt x="101" y="128"/>
                </a:cubicBezTo>
                <a:cubicBezTo>
                  <a:pt x="100" y="127"/>
                  <a:pt x="100" y="127"/>
                  <a:pt x="100" y="126"/>
                </a:cubicBezTo>
                <a:lnTo>
                  <a:pt x="100" y="24"/>
                </a:lnTo>
                <a:close/>
                <a:moveTo>
                  <a:pt x="117" y="102"/>
                </a:moveTo>
                <a:cubicBezTo>
                  <a:pt x="116" y="102"/>
                  <a:pt x="116" y="102"/>
                  <a:pt x="115" y="102"/>
                </a:cubicBezTo>
                <a:cubicBezTo>
                  <a:pt x="115" y="102"/>
                  <a:pt x="114" y="101"/>
                  <a:pt x="114" y="100"/>
                </a:cubicBezTo>
                <a:cubicBezTo>
                  <a:pt x="114" y="2"/>
                  <a:pt x="114" y="2"/>
                  <a:pt x="114" y="2"/>
                </a:cubicBezTo>
                <a:cubicBezTo>
                  <a:pt x="114" y="1"/>
                  <a:pt x="114" y="1"/>
                  <a:pt x="115" y="0"/>
                </a:cubicBezTo>
                <a:cubicBezTo>
                  <a:pt x="115" y="0"/>
                  <a:pt x="116" y="0"/>
                  <a:pt x="117" y="0"/>
                </a:cubicBezTo>
                <a:cubicBezTo>
                  <a:pt x="150" y="0"/>
                  <a:pt x="181" y="17"/>
                  <a:pt x="200" y="45"/>
                </a:cubicBezTo>
                <a:cubicBezTo>
                  <a:pt x="201" y="45"/>
                  <a:pt x="201" y="46"/>
                  <a:pt x="201" y="47"/>
                </a:cubicBezTo>
                <a:cubicBezTo>
                  <a:pt x="200" y="47"/>
                  <a:pt x="200" y="48"/>
                  <a:pt x="200" y="48"/>
                </a:cubicBezTo>
                <a:cubicBezTo>
                  <a:pt x="118" y="102"/>
                  <a:pt x="118" y="102"/>
                  <a:pt x="118" y="102"/>
                </a:cubicBezTo>
                <a:cubicBezTo>
                  <a:pt x="117" y="102"/>
                  <a:pt x="117" y="102"/>
                  <a:pt x="117" y="102"/>
                </a:cubicBezTo>
                <a:close/>
                <a:moveTo>
                  <a:pt x="119" y="4"/>
                </a:moveTo>
                <a:cubicBezTo>
                  <a:pt x="119" y="96"/>
                  <a:pt x="119" y="96"/>
                  <a:pt x="119" y="96"/>
                </a:cubicBezTo>
                <a:cubicBezTo>
                  <a:pt x="195" y="46"/>
                  <a:pt x="195" y="46"/>
                  <a:pt x="195" y="46"/>
                </a:cubicBezTo>
                <a:cubicBezTo>
                  <a:pt x="177" y="21"/>
                  <a:pt x="149" y="6"/>
                  <a:pt x="119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4518428" y="5480283"/>
            <a:ext cx="933016" cy="933016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8" name="Freeform 12"/>
          <p:cNvSpPr>
            <a:spLocks noEditPoints="1"/>
          </p:cNvSpPr>
          <p:nvPr/>
        </p:nvSpPr>
        <p:spPr bwMode="auto">
          <a:xfrm>
            <a:off x="4734574" y="5743049"/>
            <a:ext cx="500725" cy="407483"/>
          </a:xfrm>
          <a:custGeom>
            <a:avLst/>
            <a:gdLst>
              <a:gd name="T0" fmla="*/ 196 w 214"/>
              <a:gd name="T1" fmla="*/ 29 h 174"/>
              <a:gd name="T2" fmla="*/ 139 w 214"/>
              <a:gd name="T3" fmla="*/ 29 h 174"/>
              <a:gd name="T4" fmla="*/ 139 w 214"/>
              <a:gd name="T5" fmla="*/ 9 h 174"/>
              <a:gd name="T6" fmla="*/ 130 w 214"/>
              <a:gd name="T7" fmla="*/ 0 h 174"/>
              <a:gd name="T8" fmla="*/ 84 w 214"/>
              <a:gd name="T9" fmla="*/ 0 h 174"/>
              <a:gd name="T10" fmla="*/ 75 w 214"/>
              <a:gd name="T11" fmla="*/ 9 h 174"/>
              <a:gd name="T12" fmla="*/ 75 w 214"/>
              <a:gd name="T13" fmla="*/ 29 h 174"/>
              <a:gd name="T14" fmla="*/ 18 w 214"/>
              <a:gd name="T15" fmla="*/ 29 h 174"/>
              <a:gd name="T16" fmla="*/ 0 w 214"/>
              <a:gd name="T17" fmla="*/ 47 h 174"/>
              <a:gd name="T18" fmla="*/ 0 w 214"/>
              <a:gd name="T19" fmla="*/ 155 h 174"/>
              <a:gd name="T20" fmla="*/ 18 w 214"/>
              <a:gd name="T21" fmla="*/ 174 h 174"/>
              <a:gd name="T22" fmla="*/ 196 w 214"/>
              <a:gd name="T23" fmla="*/ 174 h 174"/>
              <a:gd name="T24" fmla="*/ 214 w 214"/>
              <a:gd name="T25" fmla="*/ 155 h 174"/>
              <a:gd name="T26" fmla="*/ 214 w 214"/>
              <a:gd name="T27" fmla="*/ 47 h 174"/>
              <a:gd name="T28" fmla="*/ 196 w 214"/>
              <a:gd name="T29" fmla="*/ 29 h 174"/>
              <a:gd name="T30" fmla="*/ 79 w 214"/>
              <a:gd name="T31" fmla="*/ 9 h 174"/>
              <a:gd name="T32" fmla="*/ 84 w 214"/>
              <a:gd name="T33" fmla="*/ 5 h 174"/>
              <a:gd name="T34" fmla="*/ 130 w 214"/>
              <a:gd name="T35" fmla="*/ 5 h 174"/>
              <a:gd name="T36" fmla="*/ 135 w 214"/>
              <a:gd name="T37" fmla="*/ 9 h 174"/>
              <a:gd name="T38" fmla="*/ 135 w 214"/>
              <a:gd name="T39" fmla="*/ 29 h 174"/>
              <a:gd name="T40" fmla="*/ 79 w 214"/>
              <a:gd name="T41" fmla="*/ 29 h 174"/>
              <a:gd name="T42" fmla="*/ 79 w 214"/>
              <a:gd name="T43" fmla="*/ 9 h 174"/>
              <a:gd name="T44" fmla="*/ 18 w 214"/>
              <a:gd name="T45" fmla="*/ 34 h 174"/>
              <a:gd name="T46" fmla="*/ 196 w 214"/>
              <a:gd name="T47" fmla="*/ 34 h 174"/>
              <a:gd name="T48" fmla="*/ 210 w 214"/>
              <a:gd name="T49" fmla="*/ 47 h 174"/>
              <a:gd name="T50" fmla="*/ 210 w 214"/>
              <a:gd name="T51" fmla="*/ 77 h 174"/>
              <a:gd name="T52" fmla="*/ 120 w 214"/>
              <a:gd name="T53" fmla="*/ 77 h 174"/>
              <a:gd name="T54" fmla="*/ 120 w 214"/>
              <a:gd name="T55" fmla="*/ 68 h 174"/>
              <a:gd name="T56" fmla="*/ 118 w 214"/>
              <a:gd name="T57" fmla="*/ 65 h 174"/>
              <a:gd name="T58" fmla="*/ 96 w 214"/>
              <a:gd name="T59" fmla="*/ 65 h 174"/>
              <a:gd name="T60" fmla="*/ 94 w 214"/>
              <a:gd name="T61" fmla="*/ 68 h 174"/>
              <a:gd name="T62" fmla="*/ 94 w 214"/>
              <a:gd name="T63" fmla="*/ 77 h 174"/>
              <a:gd name="T64" fmla="*/ 5 w 214"/>
              <a:gd name="T65" fmla="*/ 77 h 174"/>
              <a:gd name="T66" fmla="*/ 5 w 214"/>
              <a:gd name="T67" fmla="*/ 47 h 174"/>
              <a:gd name="T68" fmla="*/ 18 w 214"/>
              <a:gd name="T69" fmla="*/ 34 h 174"/>
              <a:gd name="T70" fmla="*/ 98 w 214"/>
              <a:gd name="T71" fmla="*/ 70 h 174"/>
              <a:gd name="T72" fmla="*/ 116 w 214"/>
              <a:gd name="T73" fmla="*/ 70 h 174"/>
              <a:gd name="T74" fmla="*/ 116 w 214"/>
              <a:gd name="T75" fmla="*/ 88 h 174"/>
              <a:gd name="T76" fmla="*/ 98 w 214"/>
              <a:gd name="T77" fmla="*/ 88 h 174"/>
              <a:gd name="T78" fmla="*/ 98 w 214"/>
              <a:gd name="T79" fmla="*/ 70 h 174"/>
              <a:gd name="T80" fmla="*/ 196 w 214"/>
              <a:gd name="T81" fmla="*/ 169 h 174"/>
              <a:gd name="T82" fmla="*/ 18 w 214"/>
              <a:gd name="T83" fmla="*/ 169 h 174"/>
              <a:gd name="T84" fmla="*/ 5 w 214"/>
              <a:gd name="T85" fmla="*/ 155 h 174"/>
              <a:gd name="T86" fmla="*/ 5 w 214"/>
              <a:gd name="T87" fmla="*/ 81 h 174"/>
              <a:gd name="T88" fmla="*/ 94 w 214"/>
              <a:gd name="T89" fmla="*/ 81 h 174"/>
              <a:gd name="T90" fmla="*/ 94 w 214"/>
              <a:gd name="T91" fmla="*/ 90 h 174"/>
              <a:gd name="T92" fmla="*/ 96 w 214"/>
              <a:gd name="T93" fmla="*/ 93 h 174"/>
              <a:gd name="T94" fmla="*/ 118 w 214"/>
              <a:gd name="T95" fmla="*/ 93 h 174"/>
              <a:gd name="T96" fmla="*/ 120 w 214"/>
              <a:gd name="T97" fmla="*/ 90 h 174"/>
              <a:gd name="T98" fmla="*/ 120 w 214"/>
              <a:gd name="T99" fmla="*/ 81 h 174"/>
              <a:gd name="T100" fmla="*/ 210 w 214"/>
              <a:gd name="T101" fmla="*/ 81 h 174"/>
              <a:gd name="T102" fmla="*/ 210 w 214"/>
              <a:gd name="T103" fmla="*/ 155 h 174"/>
              <a:gd name="T104" fmla="*/ 196 w 214"/>
              <a:gd name="T105" fmla="*/ 16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4" h="174">
                <a:moveTo>
                  <a:pt x="196" y="29"/>
                </a:moveTo>
                <a:cubicBezTo>
                  <a:pt x="139" y="29"/>
                  <a:pt x="139" y="29"/>
                  <a:pt x="139" y="29"/>
                </a:cubicBezTo>
                <a:cubicBezTo>
                  <a:pt x="139" y="9"/>
                  <a:pt x="139" y="9"/>
                  <a:pt x="139" y="9"/>
                </a:cubicBezTo>
                <a:cubicBezTo>
                  <a:pt x="139" y="4"/>
                  <a:pt x="135" y="0"/>
                  <a:pt x="130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79" y="0"/>
                  <a:pt x="75" y="4"/>
                  <a:pt x="75" y="9"/>
                </a:cubicBezTo>
                <a:cubicBezTo>
                  <a:pt x="75" y="29"/>
                  <a:pt x="75" y="29"/>
                  <a:pt x="75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8" y="29"/>
                  <a:pt x="0" y="37"/>
                  <a:pt x="0" y="47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166"/>
                  <a:pt x="8" y="174"/>
                  <a:pt x="18" y="174"/>
                </a:cubicBezTo>
                <a:cubicBezTo>
                  <a:pt x="196" y="174"/>
                  <a:pt x="196" y="174"/>
                  <a:pt x="196" y="174"/>
                </a:cubicBezTo>
                <a:cubicBezTo>
                  <a:pt x="206" y="174"/>
                  <a:pt x="214" y="166"/>
                  <a:pt x="214" y="155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37"/>
                  <a:pt x="206" y="29"/>
                  <a:pt x="196" y="29"/>
                </a:cubicBezTo>
                <a:close/>
                <a:moveTo>
                  <a:pt x="79" y="9"/>
                </a:moveTo>
                <a:cubicBezTo>
                  <a:pt x="79" y="7"/>
                  <a:pt x="82" y="5"/>
                  <a:pt x="84" y="5"/>
                </a:cubicBezTo>
                <a:cubicBezTo>
                  <a:pt x="130" y="5"/>
                  <a:pt x="130" y="5"/>
                  <a:pt x="130" y="5"/>
                </a:cubicBezTo>
                <a:cubicBezTo>
                  <a:pt x="133" y="5"/>
                  <a:pt x="135" y="7"/>
                  <a:pt x="135" y="9"/>
                </a:cubicBezTo>
                <a:cubicBezTo>
                  <a:pt x="135" y="29"/>
                  <a:pt x="135" y="29"/>
                  <a:pt x="135" y="29"/>
                </a:cubicBezTo>
                <a:cubicBezTo>
                  <a:pt x="79" y="29"/>
                  <a:pt x="79" y="29"/>
                  <a:pt x="79" y="29"/>
                </a:cubicBezTo>
                <a:lnTo>
                  <a:pt x="79" y="9"/>
                </a:lnTo>
                <a:close/>
                <a:moveTo>
                  <a:pt x="18" y="34"/>
                </a:moveTo>
                <a:cubicBezTo>
                  <a:pt x="196" y="34"/>
                  <a:pt x="196" y="34"/>
                  <a:pt x="196" y="34"/>
                </a:cubicBezTo>
                <a:cubicBezTo>
                  <a:pt x="203" y="34"/>
                  <a:pt x="210" y="40"/>
                  <a:pt x="210" y="47"/>
                </a:cubicBezTo>
                <a:cubicBezTo>
                  <a:pt x="210" y="77"/>
                  <a:pt x="210" y="77"/>
                  <a:pt x="210" y="77"/>
                </a:cubicBezTo>
                <a:cubicBezTo>
                  <a:pt x="120" y="77"/>
                  <a:pt x="120" y="77"/>
                  <a:pt x="120" y="77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120" y="66"/>
                  <a:pt x="119" y="65"/>
                  <a:pt x="118" y="65"/>
                </a:cubicBezTo>
                <a:cubicBezTo>
                  <a:pt x="96" y="65"/>
                  <a:pt x="96" y="65"/>
                  <a:pt x="96" y="65"/>
                </a:cubicBezTo>
                <a:cubicBezTo>
                  <a:pt x="95" y="65"/>
                  <a:pt x="94" y="66"/>
                  <a:pt x="94" y="68"/>
                </a:cubicBezTo>
                <a:cubicBezTo>
                  <a:pt x="94" y="77"/>
                  <a:pt x="94" y="77"/>
                  <a:pt x="94" y="77"/>
                </a:cubicBezTo>
                <a:cubicBezTo>
                  <a:pt x="5" y="77"/>
                  <a:pt x="5" y="77"/>
                  <a:pt x="5" y="77"/>
                </a:cubicBezTo>
                <a:cubicBezTo>
                  <a:pt x="5" y="47"/>
                  <a:pt x="5" y="47"/>
                  <a:pt x="5" y="47"/>
                </a:cubicBezTo>
                <a:cubicBezTo>
                  <a:pt x="5" y="40"/>
                  <a:pt x="11" y="34"/>
                  <a:pt x="18" y="34"/>
                </a:cubicBezTo>
                <a:close/>
                <a:moveTo>
                  <a:pt x="98" y="70"/>
                </a:moveTo>
                <a:cubicBezTo>
                  <a:pt x="116" y="70"/>
                  <a:pt x="116" y="70"/>
                  <a:pt x="116" y="70"/>
                </a:cubicBezTo>
                <a:cubicBezTo>
                  <a:pt x="116" y="88"/>
                  <a:pt x="116" y="88"/>
                  <a:pt x="116" y="88"/>
                </a:cubicBezTo>
                <a:cubicBezTo>
                  <a:pt x="98" y="88"/>
                  <a:pt x="98" y="88"/>
                  <a:pt x="98" y="88"/>
                </a:cubicBezTo>
                <a:lnTo>
                  <a:pt x="98" y="70"/>
                </a:lnTo>
                <a:close/>
                <a:moveTo>
                  <a:pt x="196" y="169"/>
                </a:moveTo>
                <a:cubicBezTo>
                  <a:pt x="18" y="169"/>
                  <a:pt x="18" y="169"/>
                  <a:pt x="18" y="169"/>
                </a:cubicBezTo>
                <a:cubicBezTo>
                  <a:pt x="11" y="169"/>
                  <a:pt x="5" y="163"/>
                  <a:pt x="5" y="155"/>
                </a:cubicBezTo>
                <a:cubicBezTo>
                  <a:pt x="5" y="81"/>
                  <a:pt x="5" y="81"/>
                  <a:pt x="5" y="81"/>
                </a:cubicBezTo>
                <a:cubicBezTo>
                  <a:pt x="94" y="81"/>
                  <a:pt x="94" y="81"/>
                  <a:pt x="94" y="81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92"/>
                  <a:pt x="95" y="93"/>
                  <a:pt x="96" y="93"/>
                </a:cubicBezTo>
                <a:cubicBezTo>
                  <a:pt x="118" y="93"/>
                  <a:pt x="118" y="93"/>
                  <a:pt x="118" y="93"/>
                </a:cubicBezTo>
                <a:cubicBezTo>
                  <a:pt x="119" y="93"/>
                  <a:pt x="120" y="92"/>
                  <a:pt x="120" y="90"/>
                </a:cubicBezTo>
                <a:cubicBezTo>
                  <a:pt x="120" y="81"/>
                  <a:pt x="120" y="81"/>
                  <a:pt x="120" y="81"/>
                </a:cubicBezTo>
                <a:cubicBezTo>
                  <a:pt x="210" y="81"/>
                  <a:pt x="210" y="81"/>
                  <a:pt x="210" y="81"/>
                </a:cubicBezTo>
                <a:cubicBezTo>
                  <a:pt x="210" y="155"/>
                  <a:pt x="210" y="155"/>
                  <a:pt x="210" y="155"/>
                </a:cubicBezTo>
                <a:cubicBezTo>
                  <a:pt x="210" y="163"/>
                  <a:pt x="203" y="169"/>
                  <a:pt x="196" y="1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734672" y="935432"/>
            <a:ext cx="933016" cy="93301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5929965" y="1160767"/>
            <a:ext cx="526761" cy="435336"/>
            <a:chOff x="9566275" y="1127125"/>
            <a:chExt cx="1381125" cy="1141413"/>
          </a:xfrm>
        </p:grpSpPr>
        <p:sp>
          <p:nvSpPr>
            <p:cNvPr id="71" name="Freeform 13"/>
            <p:cNvSpPr>
              <a:spLocks noEditPoints="1"/>
            </p:cNvSpPr>
            <p:nvPr/>
          </p:nvSpPr>
          <p:spPr bwMode="auto">
            <a:xfrm>
              <a:off x="10118725" y="1722438"/>
              <a:ext cx="404812" cy="460375"/>
            </a:xfrm>
            <a:custGeom>
              <a:avLst/>
              <a:gdLst>
                <a:gd name="T0" fmla="*/ 33 w 66"/>
                <a:gd name="T1" fmla="*/ 75 h 75"/>
                <a:gd name="T2" fmla="*/ 66 w 66"/>
                <a:gd name="T3" fmla="*/ 37 h 75"/>
                <a:gd name="T4" fmla="*/ 33 w 66"/>
                <a:gd name="T5" fmla="*/ 0 h 75"/>
                <a:gd name="T6" fmla="*/ 0 w 66"/>
                <a:gd name="T7" fmla="*/ 37 h 75"/>
                <a:gd name="T8" fmla="*/ 33 w 66"/>
                <a:gd name="T9" fmla="*/ 75 h 75"/>
                <a:gd name="T10" fmla="*/ 33 w 66"/>
                <a:gd name="T11" fmla="*/ 4 h 75"/>
                <a:gd name="T12" fmla="*/ 61 w 66"/>
                <a:gd name="T13" fmla="*/ 37 h 75"/>
                <a:gd name="T14" fmla="*/ 33 w 66"/>
                <a:gd name="T15" fmla="*/ 70 h 75"/>
                <a:gd name="T16" fmla="*/ 5 w 66"/>
                <a:gd name="T17" fmla="*/ 37 h 75"/>
                <a:gd name="T18" fmla="*/ 33 w 66"/>
                <a:gd name="T19" fmla="*/ 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75">
                  <a:moveTo>
                    <a:pt x="33" y="75"/>
                  </a:moveTo>
                  <a:cubicBezTo>
                    <a:pt x="51" y="75"/>
                    <a:pt x="66" y="58"/>
                    <a:pt x="66" y="37"/>
                  </a:cubicBezTo>
                  <a:cubicBezTo>
                    <a:pt x="66" y="17"/>
                    <a:pt x="51" y="0"/>
                    <a:pt x="33" y="0"/>
                  </a:cubicBezTo>
                  <a:cubicBezTo>
                    <a:pt x="15" y="0"/>
                    <a:pt x="0" y="17"/>
                    <a:pt x="0" y="37"/>
                  </a:cubicBezTo>
                  <a:cubicBezTo>
                    <a:pt x="0" y="58"/>
                    <a:pt x="15" y="75"/>
                    <a:pt x="33" y="75"/>
                  </a:cubicBezTo>
                  <a:close/>
                  <a:moveTo>
                    <a:pt x="33" y="4"/>
                  </a:moveTo>
                  <a:cubicBezTo>
                    <a:pt x="48" y="4"/>
                    <a:pt x="61" y="19"/>
                    <a:pt x="61" y="37"/>
                  </a:cubicBezTo>
                  <a:cubicBezTo>
                    <a:pt x="61" y="55"/>
                    <a:pt x="48" y="70"/>
                    <a:pt x="33" y="70"/>
                  </a:cubicBezTo>
                  <a:cubicBezTo>
                    <a:pt x="18" y="70"/>
                    <a:pt x="5" y="55"/>
                    <a:pt x="5" y="37"/>
                  </a:cubicBezTo>
                  <a:cubicBezTo>
                    <a:pt x="5" y="19"/>
                    <a:pt x="18" y="4"/>
                    <a:pt x="3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2" name="Freeform 14"/>
            <p:cNvSpPr>
              <a:spLocks noEditPoints="1"/>
            </p:cNvSpPr>
            <p:nvPr/>
          </p:nvSpPr>
          <p:spPr bwMode="auto">
            <a:xfrm>
              <a:off x="10621963" y="1870075"/>
              <a:ext cx="171450" cy="171450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14 w 28"/>
                <a:gd name="T11" fmla="*/ 5 h 28"/>
                <a:gd name="T12" fmla="*/ 23 w 28"/>
                <a:gd name="T13" fmla="*/ 14 h 28"/>
                <a:gd name="T14" fmla="*/ 14 w 28"/>
                <a:gd name="T15" fmla="*/ 24 h 28"/>
                <a:gd name="T16" fmla="*/ 4 w 28"/>
                <a:gd name="T17" fmla="*/ 14 h 28"/>
                <a:gd name="T18" fmla="*/ 14 w 28"/>
                <a:gd name="T19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2"/>
                    <a:pt x="28" y="14"/>
                  </a:cubicBezTo>
                  <a:cubicBezTo>
                    <a:pt x="28" y="7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14" y="5"/>
                  </a:moveTo>
                  <a:cubicBezTo>
                    <a:pt x="19" y="5"/>
                    <a:pt x="23" y="9"/>
                    <a:pt x="23" y="14"/>
                  </a:cubicBezTo>
                  <a:cubicBezTo>
                    <a:pt x="23" y="20"/>
                    <a:pt x="19" y="24"/>
                    <a:pt x="14" y="24"/>
                  </a:cubicBezTo>
                  <a:cubicBezTo>
                    <a:pt x="8" y="24"/>
                    <a:pt x="4" y="20"/>
                    <a:pt x="4" y="14"/>
                  </a:cubicBezTo>
                  <a:cubicBezTo>
                    <a:pt x="4" y="9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3" name="Freeform 15"/>
            <p:cNvSpPr>
              <a:spLocks noEditPoints="1"/>
            </p:cNvSpPr>
            <p:nvPr/>
          </p:nvSpPr>
          <p:spPr bwMode="auto">
            <a:xfrm>
              <a:off x="9861550" y="1870075"/>
              <a:ext cx="171450" cy="171450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14 w 28"/>
                <a:gd name="T11" fmla="*/ 5 h 28"/>
                <a:gd name="T12" fmla="*/ 23 w 28"/>
                <a:gd name="T13" fmla="*/ 14 h 28"/>
                <a:gd name="T14" fmla="*/ 14 w 28"/>
                <a:gd name="T15" fmla="*/ 24 h 28"/>
                <a:gd name="T16" fmla="*/ 4 w 28"/>
                <a:gd name="T17" fmla="*/ 14 h 28"/>
                <a:gd name="T18" fmla="*/ 14 w 28"/>
                <a:gd name="T19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2"/>
                    <a:pt x="28" y="14"/>
                  </a:cubicBezTo>
                  <a:cubicBezTo>
                    <a:pt x="28" y="7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14" y="5"/>
                  </a:moveTo>
                  <a:cubicBezTo>
                    <a:pt x="19" y="5"/>
                    <a:pt x="23" y="9"/>
                    <a:pt x="23" y="14"/>
                  </a:cubicBezTo>
                  <a:cubicBezTo>
                    <a:pt x="23" y="20"/>
                    <a:pt x="19" y="24"/>
                    <a:pt x="14" y="24"/>
                  </a:cubicBezTo>
                  <a:cubicBezTo>
                    <a:pt x="8" y="24"/>
                    <a:pt x="4" y="20"/>
                    <a:pt x="4" y="14"/>
                  </a:cubicBezTo>
                  <a:cubicBezTo>
                    <a:pt x="4" y="9"/>
                    <a:pt x="8" y="5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4" name="Freeform 16"/>
            <p:cNvSpPr>
              <a:spLocks noEditPoints="1"/>
            </p:cNvSpPr>
            <p:nvPr/>
          </p:nvSpPr>
          <p:spPr bwMode="auto">
            <a:xfrm>
              <a:off x="9566275" y="1127125"/>
              <a:ext cx="1381125" cy="1141413"/>
            </a:xfrm>
            <a:custGeom>
              <a:avLst/>
              <a:gdLst>
                <a:gd name="T0" fmla="*/ 220 w 225"/>
                <a:gd name="T1" fmla="*/ 83 h 186"/>
                <a:gd name="T2" fmla="*/ 205 w 225"/>
                <a:gd name="T3" fmla="*/ 31 h 186"/>
                <a:gd name="T4" fmla="*/ 196 w 225"/>
                <a:gd name="T5" fmla="*/ 2 h 186"/>
                <a:gd name="T6" fmla="*/ 193 w 225"/>
                <a:gd name="T7" fmla="*/ 0 h 186"/>
                <a:gd name="T8" fmla="*/ 164 w 225"/>
                <a:gd name="T9" fmla="*/ 9 h 186"/>
                <a:gd name="T10" fmla="*/ 31 w 225"/>
                <a:gd name="T11" fmla="*/ 48 h 186"/>
                <a:gd name="T12" fmla="*/ 31 w 225"/>
                <a:gd name="T13" fmla="*/ 48 h 186"/>
                <a:gd name="T14" fmla="*/ 1 w 225"/>
                <a:gd name="T15" fmla="*/ 59 h 186"/>
                <a:gd name="T16" fmla="*/ 22 w 225"/>
                <a:gd name="T17" fmla="*/ 183 h 186"/>
                <a:gd name="T18" fmla="*/ 223 w 225"/>
                <a:gd name="T19" fmla="*/ 186 h 186"/>
                <a:gd name="T20" fmla="*/ 225 w 225"/>
                <a:gd name="T21" fmla="*/ 85 h 186"/>
                <a:gd name="T22" fmla="*/ 22 w 225"/>
                <a:gd name="T23" fmla="*/ 115 h 186"/>
                <a:gd name="T24" fmla="*/ 22 w 225"/>
                <a:gd name="T25" fmla="*/ 85 h 186"/>
                <a:gd name="T26" fmla="*/ 22 w 225"/>
                <a:gd name="T27" fmla="*/ 115 h 186"/>
                <a:gd name="T28" fmla="*/ 57 w 225"/>
                <a:gd name="T29" fmla="*/ 88 h 186"/>
                <a:gd name="T30" fmla="*/ 221 w 225"/>
                <a:gd name="T31" fmla="*/ 118 h 186"/>
                <a:gd name="T32" fmla="*/ 198 w 225"/>
                <a:gd name="T33" fmla="*/ 181 h 186"/>
                <a:gd name="T34" fmla="*/ 26 w 225"/>
                <a:gd name="T35" fmla="*/ 158 h 186"/>
                <a:gd name="T36" fmla="*/ 26 w 225"/>
                <a:gd name="T37" fmla="*/ 113 h 186"/>
                <a:gd name="T38" fmla="*/ 52 w 225"/>
                <a:gd name="T39" fmla="*/ 88 h 186"/>
                <a:gd name="T40" fmla="*/ 102 w 225"/>
                <a:gd name="T41" fmla="*/ 46 h 186"/>
                <a:gd name="T42" fmla="*/ 140 w 225"/>
                <a:gd name="T43" fmla="*/ 83 h 186"/>
                <a:gd name="T44" fmla="*/ 102 w 225"/>
                <a:gd name="T45" fmla="*/ 46 h 186"/>
                <a:gd name="T46" fmla="*/ 195 w 225"/>
                <a:gd name="T47" fmla="*/ 88 h 186"/>
                <a:gd name="T48" fmla="*/ 218 w 225"/>
                <a:gd name="T49" fmla="*/ 88 h 186"/>
                <a:gd name="T50" fmla="*/ 221 w 225"/>
                <a:gd name="T51" fmla="*/ 113 h 186"/>
                <a:gd name="T52" fmla="*/ 143 w 225"/>
                <a:gd name="T53" fmla="*/ 68 h 186"/>
                <a:gd name="T54" fmla="*/ 79 w 225"/>
                <a:gd name="T55" fmla="*/ 83 h 186"/>
                <a:gd name="T56" fmla="*/ 35 w 225"/>
                <a:gd name="T57" fmla="*/ 51 h 186"/>
                <a:gd name="T58" fmla="*/ 178 w 225"/>
                <a:gd name="T59" fmla="*/ 31 h 186"/>
                <a:gd name="T60" fmla="*/ 201 w 225"/>
                <a:gd name="T61" fmla="*/ 34 h 186"/>
                <a:gd name="T62" fmla="*/ 144 w 225"/>
                <a:gd name="T63" fmla="*/ 83 h 186"/>
                <a:gd name="T64" fmla="*/ 180 w 225"/>
                <a:gd name="T65" fmla="*/ 27 h 186"/>
                <a:gd name="T66" fmla="*/ 192 w 225"/>
                <a:gd name="T67" fmla="*/ 5 h 186"/>
                <a:gd name="T68" fmla="*/ 30 w 225"/>
                <a:gd name="T69" fmla="*/ 53 h 186"/>
                <a:gd name="T70" fmla="*/ 6 w 225"/>
                <a:gd name="T71" fmla="*/ 60 h 186"/>
                <a:gd name="T72" fmla="*/ 26 w 225"/>
                <a:gd name="T73" fmla="*/ 163 h 186"/>
                <a:gd name="T74" fmla="*/ 26 w 225"/>
                <a:gd name="T75" fmla="*/ 181 h 186"/>
                <a:gd name="T76" fmla="*/ 203 w 225"/>
                <a:gd name="T77" fmla="*/ 181 h 186"/>
                <a:gd name="T78" fmla="*/ 221 w 225"/>
                <a:gd name="T79" fmla="*/ 18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5" h="186">
                  <a:moveTo>
                    <a:pt x="223" y="83"/>
                  </a:moveTo>
                  <a:cubicBezTo>
                    <a:pt x="220" y="83"/>
                    <a:pt x="220" y="83"/>
                    <a:pt x="220" y="83"/>
                  </a:cubicBezTo>
                  <a:cubicBezTo>
                    <a:pt x="205" y="31"/>
                    <a:pt x="205" y="31"/>
                    <a:pt x="205" y="31"/>
                  </a:cubicBezTo>
                  <a:cubicBezTo>
                    <a:pt x="205" y="31"/>
                    <a:pt x="205" y="31"/>
                    <a:pt x="205" y="31"/>
                  </a:cubicBezTo>
                  <a:cubicBezTo>
                    <a:pt x="205" y="31"/>
                    <a:pt x="205" y="31"/>
                    <a:pt x="205" y="31"/>
                  </a:cubicBezTo>
                  <a:cubicBezTo>
                    <a:pt x="196" y="2"/>
                    <a:pt x="196" y="2"/>
                    <a:pt x="196" y="2"/>
                  </a:cubicBezTo>
                  <a:cubicBezTo>
                    <a:pt x="196" y="1"/>
                    <a:pt x="196" y="1"/>
                    <a:pt x="195" y="0"/>
                  </a:cubicBezTo>
                  <a:cubicBezTo>
                    <a:pt x="194" y="0"/>
                    <a:pt x="194" y="0"/>
                    <a:pt x="193" y="0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1" y="56"/>
                    <a:pt x="0" y="58"/>
                    <a:pt x="1" y="59"/>
                  </a:cubicBezTo>
                  <a:cubicBezTo>
                    <a:pt x="22" y="131"/>
                    <a:pt x="22" y="131"/>
                    <a:pt x="22" y="131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2" y="185"/>
                    <a:pt x="23" y="186"/>
                    <a:pt x="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4" y="186"/>
                    <a:pt x="225" y="185"/>
                    <a:pt x="225" y="183"/>
                  </a:cubicBezTo>
                  <a:cubicBezTo>
                    <a:pt x="225" y="85"/>
                    <a:pt x="225" y="85"/>
                    <a:pt x="225" y="85"/>
                  </a:cubicBezTo>
                  <a:cubicBezTo>
                    <a:pt x="225" y="84"/>
                    <a:pt x="224" y="83"/>
                    <a:pt x="223" y="83"/>
                  </a:cubicBezTo>
                  <a:close/>
                  <a:moveTo>
                    <a:pt x="22" y="115"/>
                  </a:moveTo>
                  <a:cubicBezTo>
                    <a:pt x="14" y="89"/>
                    <a:pt x="14" y="89"/>
                    <a:pt x="14" y="89"/>
                  </a:cubicBezTo>
                  <a:cubicBezTo>
                    <a:pt x="17" y="88"/>
                    <a:pt x="19" y="86"/>
                    <a:pt x="22" y="85"/>
                  </a:cubicBezTo>
                  <a:cubicBezTo>
                    <a:pt x="22" y="85"/>
                    <a:pt x="22" y="85"/>
                    <a:pt x="22" y="85"/>
                  </a:cubicBezTo>
                  <a:lnTo>
                    <a:pt x="22" y="115"/>
                  </a:lnTo>
                  <a:close/>
                  <a:moveTo>
                    <a:pt x="26" y="118"/>
                  </a:moveTo>
                  <a:cubicBezTo>
                    <a:pt x="42" y="117"/>
                    <a:pt x="55" y="104"/>
                    <a:pt x="57" y="88"/>
                  </a:cubicBezTo>
                  <a:cubicBezTo>
                    <a:pt x="191" y="88"/>
                    <a:pt x="191" y="88"/>
                    <a:pt x="191" y="88"/>
                  </a:cubicBezTo>
                  <a:cubicBezTo>
                    <a:pt x="192" y="104"/>
                    <a:pt x="205" y="117"/>
                    <a:pt x="221" y="118"/>
                  </a:cubicBezTo>
                  <a:cubicBezTo>
                    <a:pt x="221" y="158"/>
                    <a:pt x="221" y="158"/>
                    <a:pt x="221" y="158"/>
                  </a:cubicBezTo>
                  <a:cubicBezTo>
                    <a:pt x="209" y="159"/>
                    <a:pt x="199" y="169"/>
                    <a:pt x="198" y="181"/>
                  </a:cubicBezTo>
                  <a:cubicBezTo>
                    <a:pt x="49" y="181"/>
                    <a:pt x="49" y="181"/>
                    <a:pt x="49" y="181"/>
                  </a:cubicBezTo>
                  <a:cubicBezTo>
                    <a:pt x="48" y="169"/>
                    <a:pt x="38" y="159"/>
                    <a:pt x="26" y="158"/>
                  </a:cubicBezTo>
                  <a:lnTo>
                    <a:pt x="26" y="118"/>
                  </a:lnTo>
                  <a:close/>
                  <a:moveTo>
                    <a:pt x="26" y="113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1" y="101"/>
                    <a:pt x="40" y="112"/>
                    <a:pt x="26" y="113"/>
                  </a:cubicBezTo>
                  <a:close/>
                  <a:moveTo>
                    <a:pt x="102" y="46"/>
                  </a:moveTo>
                  <a:cubicBezTo>
                    <a:pt x="117" y="42"/>
                    <a:pt x="133" y="52"/>
                    <a:pt x="138" y="70"/>
                  </a:cubicBezTo>
                  <a:cubicBezTo>
                    <a:pt x="140" y="74"/>
                    <a:pt x="140" y="79"/>
                    <a:pt x="140" y="83"/>
                  </a:cubicBezTo>
                  <a:cubicBezTo>
                    <a:pt x="84" y="83"/>
                    <a:pt x="84" y="83"/>
                    <a:pt x="84" y="83"/>
                  </a:cubicBezTo>
                  <a:cubicBezTo>
                    <a:pt x="80" y="66"/>
                    <a:pt x="88" y="50"/>
                    <a:pt x="102" y="46"/>
                  </a:cubicBezTo>
                  <a:close/>
                  <a:moveTo>
                    <a:pt x="221" y="113"/>
                  </a:moveTo>
                  <a:cubicBezTo>
                    <a:pt x="207" y="112"/>
                    <a:pt x="196" y="101"/>
                    <a:pt x="195" y="88"/>
                  </a:cubicBezTo>
                  <a:cubicBezTo>
                    <a:pt x="218" y="88"/>
                    <a:pt x="218" y="88"/>
                    <a:pt x="218" y="88"/>
                  </a:cubicBezTo>
                  <a:cubicBezTo>
                    <a:pt x="218" y="88"/>
                    <a:pt x="218" y="88"/>
                    <a:pt x="218" y="88"/>
                  </a:cubicBezTo>
                  <a:cubicBezTo>
                    <a:pt x="221" y="88"/>
                    <a:pt x="221" y="88"/>
                    <a:pt x="221" y="88"/>
                  </a:cubicBezTo>
                  <a:lnTo>
                    <a:pt x="221" y="113"/>
                  </a:lnTo>
                  <a:close/>
                  <a:moveTo>
                    <a:pt x="144" y="83"/>
                  </a:moveTo>
                  <a:cubicBezTo>
                    <a:pt x="145" y="78"/>
                    <a:pt x="144" y="73"/>
                    <a:pt x="143" y="68"/>
                  </a:cubicBezTo>
                  <a:cubicBezTo>
                    <a:pt x="137" y="49"/>
                    <a:pt x="118" y="36"/>
                    <a:pt x="101" y="42"/>
                  </a:cubicBezTo>
                  <a:cubicBezTo>
                    <a:pt x="85" y="46"/>
                    <a:pt x="76" y="64"/>
                    <a:pt x="79" y="83"/>
                  </a:cubicBezTo>
                  <a:cubicBezTo>
                    <a:pt x="24" y="83"/>
                    <a:pt x="24" y="83"/>
                    <a:pt x="24" y="83"/>
                  </a:cubicBezTo>
                  <a:cubicBezTo>
                    <a:pt x="33" y="75"/>
                    <a:pt x="37" y="63"/>
                    <a:pt x="35" y="51"/>
                  </a:cubicBezTo>
                  <a:cubicBezTo>
                    <a:pt x="163" y="14"/>
                    <a:pt x="163" y="14"/>
                    <a:pt x="163" y="14"/>
                  </a:cubicBezTo>
                  <a:cubicBezTo>
                    <a:pt x="166" y="21"/>
                    <a:pt x="171" y="27"/>
                    <a:pt x="178" y="31"/>
                  </a:cubicBezTo>
                  <a:cubicBezTo>
                    <a:pt x="183" y="34"/>
                    <a:pt x="188" y="35"/>
                    <a:pt x="194" y="35"/>
                  </a:cubicBezTo>
                  <a:cubicBezTo>
                    <a:pt x="196" y="35"/>
                    <a:pt x="198" y="35"/>
                    <a:pt x="201" y="34"/>
                  </a:cubicBezTo>
                  <a:cubicBezTo>
                    <a:pt x="215" y="83"/>
                    <a:pt x="215" y="83"/>
                    <a:pt x="215" y="83"/>
                  </a:cubicBezTo>
                  <a:lnTo>
                    <a:pt x="144" y="83"/>
                  </a:lnTo>
                  <a:close/>
                  <a:moveTo>
                    <a:pt x="199" y="30"/>
                  </a:moveTo>
                  <a:cubicBezTo>
                    <a:pt x="193" y="31"/>
                    <a:pt x="186" y="30"/>
                    <a:pt x="180" y="27"/>
                  </a:cubicBezTo>
                  <a:cubicBezTo>
                    <a:pt x="175" y="24"/>
                    <a:pt x="170" y="19"/>
                    <a:pt x="168" y="12"/>
                  </a:cubicBezTo>
                  <a:cubicBezTo>
                    <a:pt x="192" y="5"/>
                    <a:pt x="192" y="5"/>
                    <a:pt x="192" y="5"/>
                  </a:cubicBezTo>
                  <a:lnTo>
                    <a:pt x="199" y="30"/>
                  </a:lnTo>
                  <a:close/>
                  <a:moveTo>
                    <a:pt x="30" y="53"/>
                  </a:moveTo>
                  <a:cubicBezTo>
                    <a:pt x="33" y="66"/>
                    <a:pt x="26" y="79"/>
                    <a:pt x="13" y="84"/>
                  </a:cubicBezTo>
                  <a:cubicBezTo>
                    <a:pt x="6" y="60"/>
                    <a:pt x="6" y="60"/>
                    <a:pt x="6" y="60"/>
                  </a:cubicBezTo>
                  <a:lnTo>
                    <a:pt x="30" y="53"/>
                  </a:lnTo>
                  <a:close/>
                  <a:moveTo>
                    <a:pt x="26" y="163"/>
                  </a:moveTo>
                  <a:cubicBezTo>
                    <a:pt x="36" y="164"/>
                    <a:pt x="43" y="172"/>
                    <a:pt x="44" y="181"/>
                  </a:cubicBezTo>
                  <a:cubicBezTo>
                    <a:pt x="26" y="181"/>
                    <a:pt x="26" y="181"/>
                    <a:pt x="26" y="181"/>
                  </a:cubicBezTo>
                  <a:lnTo>
                    <a:pt x="26" y="163"/>
                  </a:lnTo>
                  <a:close/>
                  <a:moveTo>
                    <a:pt x="203" y="181"/>
                  </a:moveTo>
                  <a:cubicBezTo>
                    <a:pt x="204" y="172"/>
                    <a:pt x="211" y="164"/>
                    <a:pt x="221" y="163"/>
                  </a:cubicBezTo>
                  <a:cubicBezTo>
                    <a:pt x="221" y="181"/>
                    <a:pt x="221" y="181"/>
                    <a:pt x="221" y="181"/>
                  </a:cubicBezTo>
                  <a:lnTo>
                    <a:pt x="203" y="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5" name="Freeform 17"/>
            <p:cNvSpPr>
              <a:spLocks noEditPoints="1"/>
            </p:cNvSpPr>
            <p:nvPr/>
          </p:nvSpPr>
          <p:spPr bwMode="auto">
            <a:xfrm>
              <a:off x="10529888" y="1416050"/>
              <a:ext cx="190500" cy="171450"/>
            </a:xfrm>
            <a:custGeom>
              <a:avLst/>
              <a:gdLst>
                <a:gd name="T0" fmla="*/ 15 w 31"/>
                <a:gd name="T1" fmla="*/ 0 h 28"/>
                <a:gd name="T2" fmla="*/ 11 w 31"/>
                <a:gd name="T3" fmla="*/ 1 h 28"/>
                <a:gd name="T4" fmla="*/ 3 w 31"/>
                <a:gd name="T5" fmla="*/ 7 h 28"/>
                <a:gd name="T6" fmla="*/ 1 w 31"/>
                <a:gd name="T7" fmla="*/ 18 h 28"/>
                <a:gd name="T8" fmla="*/ 15 w 31"/>
                <a:gd name="T9" fmla="*/ 28 h 28"/>
                <a:gd name="T10" fmla="*/ 19 w 31"/>
                <a:gd name="T11" fmla="*/ 28 h 28"/>
                <a:gd name="T12" fmla="*/ 28 w 31"/>
                <a:gd name="T13" fmla="*/ 10 h 28"/>
                <a:gd name="T14" fmla="*/ 15 w 31"/>
                <a:gd name="T15" fmla="*/ 0 h 28"/>
                <a:gd name="T16" fmla="*/ 18 w 31"/>
                <a:gd name="T17" fmla="*/ 23 h 28"/>
                <a:gd name="T18" fmla="*/ 15 w 31"/>
                <a:gd name="T19" fmla="*/ 23 h 28"/>
                <a:gd name="T20" fmla="*/ 6 w 31"/>
                <a:gd name="T21" fmla="*/ 17 h 28"/>
                <a:gd name="T22" fmla="*/ 7 w 31"/>
                <a:gd name="T23" fmla="*/ 10 h 28"/>
                <a:gd name="T24" fmla="*/ 12 w 31"/>
                <a:gd name="T25" fmla="*/ 5 h 28"/>
                <a:gd name="T26" fmla="*/ 15 w 31"/>
                <a:gd name="T27" fmla="*/ 5 h 28"/>
                <a:gd name="T28" fmla="*/ 24 w 31"/>
                <a:gd name="T29" fmla="*/ 11 h 28"/>
                <a:gd name="T30" fmla="*/ 18 w 31"/>
                <a:gd name="T3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28">
                  <a:moveTo>
                    <a:pt x="15" y="0"/>
                  </a:moveTo>
                  <a:cubicBezTo>
                    <a:pt x="14" y="0"/>
                    <a:pt x="12" y="0"/>
                    <a:pt x="11" y="1"/>
                  </a:cubicBezTo>
                  <a:cubicBezTo>
                    <a:pt x="7" y="2"/>
                    <a:pt x="4" y="4"/>
                    <a:pt x="3" y="7"/>
                  </a:cubicBezTo>
                  <a:cubicBezTo>
                    <a:pt x="1" y="11"/>
                    <a:pt x="0" y="14"/>
                    <a:pt x="1" y="18"/>
                  </a:cubicBezTo>
                  <a:cubicBezTo>
                    <a:pt x="3" y="24"/>
                    <a:pt x="9" y="28"/>
                    <a:pt x="15" y="28"/>
                  </a:cubicBezTo>
                  <a:cubicBezTo>
                    <a:pt x="16" y="28"/>
                    <a:pt x="18" y="28"/>
                    <a:pt x="19" y="28"/>
                  </a:cubicBezTo>
                  <a:cubicBezTo>
                    <a:pt x="26" y="25"/>
                    <a:pt x="31" y="18"/>
                    <a:pt x="28" y="10"/>
                  </a:cubicBezTo>
                  <a:cubicBezTo>
                    <a:pt x="27" y="4"/>
                    <a:pt x="21" y="0"/>
                    <a:pt x="15" y="0"/>
                  </a:cubicBezTo>
                  <a:close/>
                  <a:moveTo>
                    <a:pt x="18" y="23"/>
                  </a:moveTo>
                  <a:cubicBezTo>
                    <a:pt x="17" y="23"/>
                    <a:pt x="16" y="23"/>
                    <a:pt x="15" y="23"/>
                  </a:cubicBezTo>
                  <a:cubicBezTo>
                    <a:pt x="11" y="23"/>
                    <a:pt x="7" y="21"/>
                    <a:pt x="6" y="17"/>
                  </a:cubicBezTo>
                  <a:cubicBezTo>
                    <a:pt x="5" y="14"/>
                    <a:pt x="6" y="12"/>
                    <a:pt x="7" y="10"/>
                  </a:cubicBezTo>
                  <a:cubicBezTo>
                    <a:pt x="8" y="7"/>
                    <a:pt x="10" y="6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9" y="5"/>
                    <a:pt x="23" y="7"/>
                    <a:pt x="24" y="11"/>
                  </a:cubicBezTo>
                  <a:cubicBezTo>
                    <a:pt x="25" y="16"/>
                    <a:pt x="23" y="22"/>
                    <a:pt x="18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76" name="Oval 75"/>
          <p:cNvSpPr/>
          <p:nvPr/>
        </p:nvSpPr>
        <p:spPr>
          <a:xfrm>
            <a:off x="2629449" y="586751"/>
            <a:ext cx="933016" cy="93301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77" name="Freeform 18"/>
          <p:cNvSpPr>
            <a:spLocks noEditPoints="1"/>
          </p:cNvSpPr>
          <p:nvPr/>
        </p:nvSpPr>
        <p:spPr bwMode="auto">
          <a:xfrm>
            <a:off x="2811709" y="822466"/>
            <a:ext cx="441996" cy="494065"/>
          </a:xfrm>
          <a:custGeom>
            <a:avLst/>
            <a:gdLst>
              <a:gd name="T0" fmla="*/ 189 w 189"/>
              <a:gd name="T1" fmla="*/ 43 h 211"/>
              <a:gd name="T2" fmla="*/ 146 w 189"/>
              <a:gd name="T3" fmla="*/ 0 h 211"/>
              <a:gd name="T4" fmla="*/ 130 w 189"/>
              <a:gd name="T5" fmla="*/ 20 h 211"/>
              <a:gd name="T6" fmla="*/ 116 w 189"/>
              <a:gd name="T7" fmla="*/ 49 h 211"/>
              <a:gd name="T8" fmla="*/ 73 w 189"/>
              <a:gd name="T9" fmla="*/ 29 h 211"/>
              <a:gd name="T10" fmla="*/ 59 w 189"/>
              <a:gd name="T11" fmla="*/ 49 h 211"/>
              <a:gd name="T12" fmla="*/ 45 w 189"/>
              <a:gd name="T13" fmla="*/ 103 h 211"/>
              <a:gd name="T14" fmla="*/ 3 w 189"/>
              <a:gd name="T15" fmla="*/ 83 h 211"/>
              <a:gd name="T16" fmla="*/ 3 w 189"/>
              <a:gd name="T17" fmla="*/ 128 h 211"/>
              <a:gd name="T18" fmla="*/ 45 w 189"/>
              <a:gd name="T19" fmla="*/ 108 h 211"/>
              <a:gd name="T20" fmla="*/ 59 w 189"/>
              <a:gd name="T21" fmla="*/ 162 h 211"/>
              <a:gd name="T22" fmla="*/ 73 w 189"/>
              <a:gd name="T23" fmla="*/ 182 h 211"/>
              <a:gd name="T24" fmla="*/ 116 w 189"/>
              <a:gd name="T25" fmla="*/ 162 h 211"/>
              <a:gd name="T26" fmla="*/ 130 w 189"/>
              <a:gd name="T27" fmla="*/ 191 h 211"/>
              <a:gd name="T28" fmla="*/ 146 w 189"/>
              <a:gd name="T29" fmla="*/ 211 h 211"/>
              <a:gd name="T30" fmla="*/ 189 w 189"/>
              <a:gd name="T31" fmla="*/ 168 h 211"/>
              <a:gd name="T32" fmla="*/ 144 w 189"/>
              <a:gd name="T33" fmla="*/ 168 h 211"/>
              <a:gd name="T34" fmla="*/ 133 w 189"/>
              <a:gd name="T35" fmla="*/ 135 h 211"/>
              <a:gd name="T36" fmla="*/ 146 w 189"/>
              <a:gd name="T37" fmla="*/ 156 h 211"/>
              <a:gd name="T38" fmla="*/ 189 w 189"/>
              <a:gd name="T39" fmla="*/ 113 h 211"/>
              <a:gd name="T40" fmla="*/ 144 w 189"/>
              <a:gd name="T41" fmla="*/ 113 h 211"/>
              <a:gd name="T42" fmla="*/ 128 w 189"/>
              <a:gd name="T43" fmla="*/ 133 h 211"/>
              <a:gd name="T44" fmla="*/ 116 w 189"/>
              <a:gd name="T45" fmla="*/ 139 h 211"/>
              <a:gd name="T46" fmla="*/ 71 w 189"/>
              <a:gd name="T47" fmla="*/ 139 h 211"/>
              <a:gd name="T48" fmla="*/ 61 w 189"/>
              <a:gd name="T49" fmla="*/ 54 h 211"/>
              <a:gd name="T50" fmla="*/ 73 w 189"/>
              <a:gd name="T51" fmla="*/ 74 h 211"/>
              <a:gd name="T52" fmla="*/ 116 w 189"/>
              <a:gd name="T53" fmla="*/ 54 h 211"/>
              <a:gd name="T54" fmla="*/ 130 w 189"/>
              <a:gd name="T55" fmla="*/ 80 h 211"/>
              <a:gd name="T56" fmla="*/ 146 w 189"/>
              <a:gd name="T57" fmla="*/ 101 h 211"/>
              <a:gd name="T58" fmla="*/ 189 w 189"/>
              <a:gd name="T59" fmla="*/ 58 h 211"/>
              <a:gd name="T60" fmla="*/ 144 w 189"/>
              <a:gd name="T61" fmla="*/ 58 h 211"/>
              <a:gd name="T62" fmla="*/ 133 w 189"/>
              <a:gd name="T63" fmla="*/ 25 h 211"/>
              <a:gd name="T64" fmla="*/ 146 w 189"/>
              <a:gd name="T65" fmla="*/ 45 h 211"/>
              <a:gd name="T66" fmla="*/ 5 w 189"/>
              <a:gd name="T67" fmla="*/ 88 h 211"/>
              <a:gd name="T68" fmla="*/ 148 w 189"/>
              <a:gd name="T69" fmla="*/ 171 h 211"/>
              <a:gd name="T70" fmla="*/ 148 w 189"/>
              <a:gd name="T71" fmla="*/ 206 h 211"/>
              <a:gd name="T72" fmla="*/ 184 w 189"/>
              <a:gd name="T73" fmla="*/ 115 h 211"/>
              <a:gd name="T74" fmla="*/ 148 w 189"/>
              <a:gd name="T75" fmla="*/ 115 h 211"/>
              <a:gd name="T76" fmla="*/ 111 w 189"/>
              <a:gd name="T77" fmla="*/ 177 h 211"/>
              <a:gd name="T78" fmla="*/ 111 w 189"/>
              <a:gd name="T79" fmla="*/ 70 h 211"/>
              <a:gd name="T80" fmla="*/ 111 w 189"/>
              <a:gd name="T81" fmla="*/ 34 h 211"/>
              <a:gd name="T82" fmla="*/ 184 w 189"/>
              <a:gd name="T83" fmla="*/ 60 h 211"/>
              <a:gd name="T84" fmla="*/ 148 w 189"/>
              <a:gd name="T85" fmla="*/ 60 h 211"/>
              <a:gd name="T86" fmla="*/ 184 w 189"/>
              <a:gd name="T87" fmla="*/ 41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9" h="211">
                <a:moveTo>
                  <a:pt x="146" y="45"/>
                </a:moveTo>
                <a:cubicBezTo>
                  <a:pt x="187" y="45"/>
                  <a:pt x="187" y="45"/>
                  <a:pt x="187" y="45"/>
                </a:cubicBezTo>
                <a:cubicBezTo>
                  <a:pt x="188" y="45"/>
                  <a:pt x="189" y="44"/>
                  <a:pt x="189" y="43"/>
                </a:cubicBezTo>
                <a:cubicBezTo>
                  <a:pt x="189" y="3"/>
                  <a:pt x="189" y="3"/>
                  <a:pt x="189" y="3"/>
                </a:cubicBezTo>
                <a:cubicBezTo>
                  <a:pt x="189" y="1"/>
                  <a:pt x="188" y="0"/>
                  <a:pt x="187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45" y="0"/>
                  <a:pt x="144" y="1"/>
                  <a:pt x="144" y="3"/>
                </a:cubicBezTo>
                <a:cubicBezTo>
                  <a:pt x="144" y="20"/>
                  <a:pt x="144" y="20"/>
                  <a:pt x="144" y="2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29" y="20"/>
                  <a:pt x="128" y="21"/>
                  <a:pt x="128" y="23"/>
                </a:cubicBezTo>
                <a:cubicBezTo>
                  <a:pt x="128" y="49"/>
                  <a:pt x="128" y="49"/>
                  <a:pt x="128" y="49"/>
                </a:cubicBezTo>
                <a:cubicBezTo>
                  <a:pt x="116" y="49"/>
                  <a:pt x="116" y="49"/>
                  <a:pt x="116" y="49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16" y="30"/>
                  <a:pt x="115" y="29"/>
                  <a:pt x="114" y="29"/>
                </a:cubicBezTo>
                <a:cubicBezTo>
                  <a:pt x="73" y="29"/>
                  <a:pt x="73" y="29"/>
                  <a:pt x="73" y="29"/>
                </a:cubicBezTo>
                <a:cubicBezTo>
                  <a:pt x="72" y="29"/>
                  <a:pt x="71" y="30"/>
                  <a:pt x="71" y="32"/>
                </a:cubicBezTo>
                <a:cubicBezTo>
                  <a:pt x="71" y="49"/>
                  <a:pt x="71" y="49"/>
                  <a:pt x="71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8" y="49"/>
                  <a:pt x="57" y="51"/>
                  <a:pt x="57" y="52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4"/>
                  <a:pt x="44" y="83"/>
                  <a:pt x="43" y="83"/>
                </a:cubicBezTo>
                <a:cubicBezTo>
                  <a:pt x="3" y="83"/>
                  <a:pt x="3" y="83"/>
                  <a:pt x="3" y="83"/>
                </a:cubicBezTo>
                <a:cubicBezTo>
                  <a:pt x="1" y="83"/>
                  <a:pt x="0" y="84"/>
                  <a:pt x="0" y="85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1" y="128"/>
                  <a:pt x="3" y="128"/>
                </a:cubicBezTo>
                <a:cubicBezTo>
                  <a:pt x="43" y="128"/>
                  <a:pt x="43" y="128"/>
                  <a:pt x="43" y="128"/>
                </a:cubicBezTo>
                <a:cubicBezTo>
                  <a:pt x="44" y="128"/>
                  <a:pt x="45" y="127"/>
                  <a:pt x="45" y="126"/>
                </a:cubicBezTo>
                <a:cubicBezTo>
                  <a:pt x="45" y="108"/>
                  <a:pt x="45" y="108"/>
                  <a:pt x="45" y="108"/>
                </a:cubicBezTo>
                <a:cubicBezTo>
                  <a:pt x="57" y="108"/>
                  <a:pt x="57" y="108"/>
                  <a:pt x="57" y="108"/>
                </a:cubicBezTo>
                <a:cubicBezTo>
                  <a:pt x="57" y="159"/>
                  <a:pt x="57" y="159"/>
                  <a:pt x="57" y="159"/>
                </a:cubicBezTo>
                <a:cubicBezTo>
                  <a:pt x="57" y="161"/>
                  <a:pt x="58" y="162"/>
                  <a:pt x="59" y="162"/>
                </a:cubicBezTo>
                <a:cubicBezTo>
                  <a:pt x="71" y="162"/>
                  <a:pt x="71" y="162"/>
                  <a:pt x="71" y="162"/>
                </a:cubicBezTo>
                <a:cubicBezTo>
                  <a:pt x="71" y="180"/>
                  <a:pt x="71" y="180"/>
                  <a:pt x="71" y="180"/>
                </a:cubicBezTo>
                <a:cubicBezTo>
                  <a:pt x="71" y="181"/>
                  <a:pt x="72" y="182"/>
                  <a:pt x="73" y="182"/>
                </a:cubicBezTo>
                <a:cubicBezTo>
                  <a:pt x="114" y="182"/>
                  <a:pt x="114" y="182"/>
                  <a:pt x="114" y="182"/>
                </a:cubicBezTo>
                <a:cubicBezTo>
                  <a:pt x="115" y="182"/>
                  <a:pt x="116" y="181"/>
                  <a:pt x="116" y="180"/>
                </a:cubicBezTo>
                <a:cubicBezTo>
                  <a:pt x="116" y="162"/>
                  <a:pt x="116" y="162"/>
                  <a:pt x="116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89"/>
                  <a:pt x="128" y="189"/>
                  <a:pt x="128" y="189"/>
                </a:cubicBezTo>
                <a:cubicBezTo>
                  <a:pt x="128" y="190"/>
                  <a:pt x="129" y="191"/>
                  <a:pt x="130" y="191"/>
                </a:cubicBezTo>
                <a:cubicBezTo>
                  <a:pt x="144" y="191"/>
                  <a:pt x="144" y="191"/>
                  <a:pt x="144" y="191"/>
                </a:cubicBezTo>
                <a:cubicBezTo>
                  <a:pt x="144" y="209"/>
                  <a:pt x="144" y="209"/>
                  <a:pt x="144" y="209"/>
                </a:cubicBezTo>
                <a:cubicBezTo>
                  <a:pt x="144" y="210"/>
                  <a:pt x="145" y="211"/>
                  <a:pt x="146" y="211"/>
                </a:cubicBezTo>
                <a:cubicBezTo>
                  <a:pt x="187" y="211"/>
                  <a:pt x="187" y="211"/>
                  <a:pt x="187" y="211"/>
                </a:cubicBezTo>
                <a:cubicBezTo>
                  <a:pt x="188" y="211"/>
                  <a:pt x="189" y="210"/>
                  <a:pt x="189" y="209"/>
                </a:cubicBezTo>
                <a:cubicBezTo>
                  <a:pt x="189" y="168"/>
                  <a:pt x="189" y="168"/>
                  <a:pt x="189" y="168"/>
                </a:cubicBezTo>
                <a:cubicBezTo>
                  <a:pt x="189" y="167"/>
                  <a:pt x="188" y="166"/>
                  <a:pt x="187" y="166"/>
                </a:cubicBezTo>
                <a:cubicBezTo>
                  <a:pt x="146" y="166"/>
                  <a:pt x="146" y="166"/>
                  <a:pt x="146" y="166"/>
                </a:cubicBezTo>
                <a:cubicBezTo>
                  <a:pt x="145" y="166"/>
                  <a:pt x="144" y="167"/>
                  <a:pt x="144" y="168"/>
                </a:cubicBezTo>
                <a:cubicBezTo>
                  <a:pt x="144" y="186"/>
                  <a:pt x="144" y="186"/>
                  <a:pt x="144" y="186"/>
                </a:cubicBezTo>
                <a:cubicBezTo>
                  <a:pt x="133" y="186"/>
                  <a:pt x="133" y="186"/>
                  <a:pt x="133" y="186"/>
                </a:cubicBezTo>
                <a:cubicBezTo>
                  <a:pt x="133" y="135"/>
                  <a:pt x="133" y="135"/>
                  <a:pt x="133" y="135"/>
                </a:cubicBezTo>
                <a:cubicBezTo>
                  <a:pt x="144" y="135"/>
                  <a:pt x="144" y="135"/>
                  <a:pt x="144" y="135"/>
                </a:cubicBezTo>
                <a:cubicBezTo>
                  <a:pt x="144" y="153"/>
                  <a:pt x="144" y="153"/>
                  <a:pt x="144" y="153"/>
                </a:cubicBezTo>
                <a:cubicBezTo>
                  <a:pt x="144" y="155"/>
                  <a:pt x="145" y="156"/>
                  <a:pt x="146" y="156"/>
                </a:cubicBezTo>
                <a:cubicBezTo>
                  <a:pt x="187" y="156"/>
                  <a:pt x="187" y="156"/>
                  <a:pt x="187" y="156"/>
                </a:cubicBezTo>
                <a:cubicBezTo>
                  <a:pt x="188" y="156"/>
                  <a:pt x="189" y="155"/>
                  <a:pt x="189" y="153"/>
                </a:cubicBezTo>
                <a:cubicBezTo>
                  <a:pt x="189" y="113"/>
                  <a:pt x="189" y="113"/>
                  <a:pt x="189" y="113"/>
                </a:cubicBezTo>
                <a:cubicBezTo>
                  <a:pt x="189" y="112"/>
                  <a:pt x="188" y="111"/>
                  <a:pt x="187" y="111"/>
                </a:cubicBezTo>
                <a:cubicBezTo>
                  <a:pt x="146" y="111"/>
                  <a:pt x="146" y="111"/>
                  <a:pt x="146" y="111"/>
                </a:cubicBezTo>
                <a:cubicBezTo>
                  <a:pt x="145" y="111"/>
                  <a:pt x="144" y="112"/>
                  <a:pt x="144" y="113"/>
                </a:cubicBezTo>
                <a:cubicBezTo>
                  <a:pt x="144" y="131"/>
                  <a:pt x="144" y="131"/>
                  <a:pt x="144" y="131"/>
                </a:cubicBezTo>
                <a:cubicBezTo>
                  <a:pt x="130" y="131"/>
                  <a:pt x="130" y="131"/>
                  <a:pt x="130" y="131"/>
                </a:cubicBezTo>
                <a:cubicBezTo>
                  <a:pt x="129" y="131"/>
                  <a:pt x="128" y="132"/>
                  <a:pt x="128" y="133"/>
                </a:cubicBezTo>
                <a:cubicBezTo>
                  <a:pt x="128" y="157"/>
                  <a:pt x="128" y="157"/>
                  <a:pt x="128" y="157"/>
                </a:cubicBezTo>
                <a:cubicBezTo>
                  <a:pt x="116" y="157"/>
                  <a:pt x="116" y="157"/>
                  <a:pt x="116" y="157"/>
                </a:cubicBezTo>
                <a:cubicBezTo>
                  <a:pt x="116" y="139"/>
                  <a:pt x="116" y="139"/>
                  <a:pt x="116" y="139"/>
                </a:cubicBezTo>
                <a:cubicBezTo>
                  <a:pt x="116" y="138"/>
                  <a:pt x="115" y="137"/>
                  <a:pt x="114" y="137"/>
                </a:cubicBezTo>
                <a:cubicBezTo>
                  <a:pt x="73" y="137"/>
                  <a:pt x="73" y="137"/>
                  <a:pt x="73" y="137"/>
                </a:cubicBezTo>
                <a:cubicBezTo>
                  <a:pt x="72" y="137"/>
                  <a:pt x="71" y="138"/>
                  <a:pt x="71" y="139"/>
                </a:cubicBezTo>
                <a:cubicBezTo>
                  <a:pt x="71" y="157"/>
                  <a:pt x="71" y="157"/>
                  <a:pt x="71" y="157"/>
                </a:cubicBezTo>
                <a:cubicBezTo>
                  <a:pt x="61" y="157"/>
                  <a:pt x="61" y="157"/>
                  <a:pt x="61" y="157"/>
                </a:cubicBezTo>
                <a:cubicBezTo>
                  <a:pt x="61" y="54"/>
                  <a:pt x="61" y="54"/>
                  <a:pt x="61" y="54"/>
                </a:cubicBezTo>
                <a:cubicBezTo>
                  <a:pt x="71" y="54"/>
                  <a:pt x="71" y="54"/>
                  <a:pt x="71" y="54"/>
                </a:cubicBezTo>
                <a:cubicBezTo>
                  <a:pt x="71" y="72"/>
                  <a:pt x="71" y="72"/>
                  <a:pt x="71" y="72"/>
                </a:cubicBezTo>
                <a:cubicBezTo>
                  <a:pt x="71" y="73"/>
                  <a:pt x="72" y="74"/>
                  <a:pt x="73" y="74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4"/>
                  <a:pt x="116" y="73"/>
                  <a:pt x="116" y="72"/>
                </a:cubicBezTo>
                <a:cubicBezTo>
                  <a:pt x="116" y="54"/>
                  <a:pt x="116" y="54"/>
                  <a:pt x="116" y="54"/>
                </a:cubicBezTo>
                <a:cubicBezTo>
                  <a:pt x="128" y="54"/>
                  <a:pt x="128" y="54"/>
                  <a:pt x="128" y="54"/>
                </a:cubicBezTo>
                <a:cubicBezTo>
                  <a:pt x="128" y="78"/>
                  <a:pt x="128" y="78"/>
                  <a:pt x="128" y="78"/>
                </a:cubicBezTo>
                <a:cubicBezTo>
                  <a:pt x="128" y="79"/>
                  <a:pt x="129" y="80"/>
                  <a:pt x="130" y="80"/>
                </a:cubicBezTo>
                <a:cubicBezTo>
                  <a:pt x="144" y="80"/>
                  <a:pt x="144" y="80"/>
                  <a:pt x="144" y="80"/>
                </a:cubicBezTo>
                <a:cubicBezTo>
                  <a:pt x="144" y="98"/>
                  <a:pt x="144" y="98"/>
                  <a:pt x="144" y="98"/>
                </a:cubicBezTo>
                <a:cubicBezTo>
                  <a:pt x="144" y="99"/>
                  <a:pt x="145" y="101"/>
                  <a:pt x="146" y="101"/>
                </a:cubicBezTo>
                <a:cubicBezTo>
                  <a:pt x="187" y="101"/>
                  <a:pt x="187" y="101"/>
                  <a:pt x="187" y="101"/>
                </a:cubicBezTo>
                <a:cubicBezTo>
                  <a:pt x="188" y="101"/>
                  <a:pt x="189" y="99"/>
                  <a:pt x="189" y="98"/>
                </a:cubicBezTo>
                <a:cubicBezTo>
                  <a:pt x="189" y="58"/>
                  <a:pt x="189" y="58"/>
                  <a:pt x="189" y="58"/>
                </a:cubicBezTo>
                <a:cubicBezTo>
                  <a:pt x="189" y="57"/>
                  <a:pt x="188" y="56"/>
                  <a:pt x="187" y="56"/>
                </a:cubicBezTo>
                <a:cubicBezTo>
                  <a:pt x="146" y="56"/>
                  <a:pt x="146" y="56"/>
                  <a:pt x="146" y="56"/>
                </a:cubicBezTo>
                <a:cubicBezTo>
                  <a:pt x="145" y="56"/>
                  <a:pt x="144" y="57"/>
                  <a:pt x="144" y="58"/>
                </a:cubicBezTo>
                <a:cubicBezTo>
                  <a:pt x="144" y="76"/>
                  <a:pt x="144" y="76"/>
                  <a:pt x="144" y="76"/>
                </a:cubicBezTo>
                <a:cubicBezTo>
                  <a:pt x="133" y="76"/>
                  <a:pt x="133" y="76"/>
                  <a:pt x="133" y="76"/>
                </a:cubicBezTo>
                <a:cubicBezTo>
                  <a:pt x="133" y="25"/>
                  <a:pt x="133" y="25"/>
                  <a:pt x="133" y="25"/>
                </a:cubicBezTo>
                <a:cubicBezTo>
                  <a:pt x="144" y="25"/>
                  <a:pt x="144" y="25"/>
                  <a:pt x="144" y="25"/>
                </a:cubicBezTo>
                <a:cubicBezTo>
                  <a:pt x="144" y="43"/>
                  <a:pt x="144" y="43"/>
                  <a:pt x="144" y="43"/>
                </a:cubicBezTo>
                <a:cubicBezTo>
                  <a:pt x="144" y="44"/>
                  <a:pt x="145" y="45"/>
                  <a:pt x="146" y="45"/>
                </a:cubicBezTo>
                <a:close/>
                <a:moveTo>
                  <a:pt x="41" y="123"/>
                </a:moveTo>
                <a:cubicBezTo>
                  <a:pt x="5" y="123"/>
                  <a:pt x="5" y="123"/>
                  <a:pt x="5" y="123"/>
                </a:cubicBezTo>
                <a:cubicBezTo>
                  <a:pt x="5" y="88"/>
                  <a:pt x="5" y="88"/>
                  <a:pt x="5" y="88"/>
                </a:cubicBezTo>
                <a:cubicBezTo>
                  <a:pt x="41" y="88"/>
                  <a:pt x="41" y="88"/>
                  <a:pt x="41" y="88"/>
                </a:cubicBezTo>
                <a:lnTo>
                  <a:pt x="41" y="123"/>
                </a:lnTo>
                <a:close/>
                <a:moveTo>
                  <a:pt x="148" y="171"/>
                </a:moveTo>
                <a:cubicBezTo>
                  <a:pt x="184" y="171"/>
                  <a:pt x="184" y="171"/>
                  <a:pt x="184" y="171"/>
                </a:cubicBezTo>
                <a:cubicBezTo>
                  <a:pt x="184" y="206"/>
                  <a:pt x="184" y="206"/>
                  <a:pt x="184" y="206"/>
                </a:cubicBezTo>
                <a:cubicBezTo>
                  <a:pt x="148" y="206"/>
                  <a:pt x="148" y="206"/>
                  <a:pt x="148" y="206"/>
                </a:cubicBezTo>
                <a:lnTo>
                  <a:pt x="148" y="171"/>
                </a:lnTo>
                <a:close/>
                <a:moveTo>
                  <a:pt x="148" y="115"/>
                </a:moveTo>
                <a:cubicBezTo>
                  <a:pt x="184" y="115"/>
                  <a:pt x="184" y="115"/>
                  <a:pt x="184" y="115"/>
                </a:cubicBezTo>
                <a:cubicBezTo>
                  <a:pt x="184" y="151"/>
                  <a:pt x="184" y="151"/>
                  <a:pt x="184" y="151"/>
                </a:cubicBezTo>
                <a:cubicBezTo>
                  <a:pt x="148" y="151"/>
                  <a:pt x="148" y="151"/>
                  <a:pt x="148" y="151"/>
                </a:cubicBezTo>
                <a:lnTo>
                  <a:pt x="148" y="115"/>
                </a:lnTo>
                <a:close/>
                <a:moveTo>
                  <a:pt x="76" y="142"/>
                </a:moveTo>
                <a:cubicBezTo>
                  <a:pt x="111" y="142"/>
                  <a:pt x="111" y="142"/>
                  <a:pt x="111" y="142"/>
                </a:cubicBezTo>
                <a:cubicBezTo>
                  <a:pt x="111" y="177"/>
                  <a:pt x="111" y="177"/>
                  <a:pt x="111" y="177"/>
                </a:cubicBezTo>
                <a:cubicBezTo>
                  <a:pt x="76" y="177"/>
                  <a:pt x="76" y="177"/>
                  <a:pt x="76" y="177"/>
                </a:cubicBezTo>
                <a:lnTo>
                  <a:pt x="76" y="142"/>
                </a:lnTo>
                <a:close/>
                <a:moveTo>
                  <a:pt x="111" y="70"/>
                </a:moveTo>
                <a:cubicBezTo>
                  <a:pt x="76" y="70"/>
                  <a:pt x="76" y="70"/>
                  <a:pt x="76" y="70"/>
                </a:cubicBezTo>
                <a:cubicBezTo>
                  <a:pt x="76" y="34"/>
                  <a:pt x="76" y="34"/>
                  <a:pt x="76" y="34"/>
                </a:cubicBezTo>
                <a:cubicBezTo>
                  <a:pt x="111" y="34"/>
                  <a:pt x="111" y="34"/>
                  <a:pt x="111" y="34"/>
                </a:cubicBezTo>
                <a:lnTo>
                  <a:pt x="111" y="70"/>
                </a:lnTo>
                <a:close/>
                <a:moveTo>
                  <a:pt x="148" y="60"/>
                </a:moveTo>
                <a:cubicBezTo>
                  <a:pt x="184" y="60"/>
                  <a:pt x="184" y="60"/>
                  <a:pt x="184" y="60"/>
                </a:cubicBezTo>
                <a:cubicBezTo>
                  <a:pt x="184" y="96"/>
                  <a:pt x="184" y="96"/>
                  <a:pt x="184" y="96"/>
                </a:cubicBezTo>
                <a:cubicBezTo>
                  <a:pt x="148" y="96"/>
                  <a:pt x="148" y="96"/>
                  <a:pt x="148" y="96"/>
                </a:cubicBezTo>
                <a:lnTo>
                  <a:pt x="148" y="60"/>
                </a:lnTo>
                <a:close/>
                <a:moveTo>
                  <a:pt x="148" y="5"/>
                </a:moveTo>
                <a:cubicBezTo>
                  <a:pt x="184" y="5"/>
                  <a:pt x="184" y="5"/>
                  <a:pt x="184" y="5"/>
                </a:cubicBezTo>
                <a:cubicBezTo>
                  <a:pt x="184" y="41"/>
                  <a:pt x="184" y="41"/>
                  <a:pt x="184" y="41"/>
                </a:cubicBezTo>
                <a:cubicBezTo>
                  <a:pt x="148" y="41"/>
                  <a:pt x="148" y="41"/>
                  <a:pt x="148" y="41"/>
                </a:cubicBezTo>
                <a:lnTo>
                  <a:pt x="148" y="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338943" y="5008117"/>
            <a:ext cx="933016" cy="933016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79" name="Freeform 19"/>
          <p:cNvSpPr>
            <a:spLocks noEditPoints="1"/>
          </p:cNvSpPr>
          <p:nvPr/>
        </p:nvSpPr>
        <p:spPr bwMode="auto">
          <a:xfrm>
            <a:off x="7622901" y="5215787"/>
            <a:ext cx="365100" cy="517680"/>
          </a:xfrm>
          <a:custGeom>
            <a:avLst/>
            <a:gdLst>
              <a:gd name="T0" fmla="*/ 114 w 156"/>
              <a:gd name="T1" fmla="*/ 74 h 221"/>
              <a:gd name="T2" fmla="*/ 114 w 156"/>
              <a:gd name="T3" fmla="*/ 43 h 221"/>
              <a:gd name="T4" fmla="*/ 115 w 156"/>
              <a:gd name="T5" fmla="*/ 43 h 221"/>
              <a:gd name="T6" fmla="*/ 128 w 156"/>
              <a:gd name="T7" fmla="*/ 28 h 221"/>
              <a:gd name="T8" fmla="*/ 128 w 156"/>
              <a:gd name="T9" fmla="*/ 15 h 221"/>
              <a:gd name="T10" fmla="*/ 115 w 156"/>
              <a:gd name="T11" fmla="*/ 0 h 221"/>
              <a:gd name="T12" fmla="*/ 41 w 156"/>
              <a:gd name="T13" fmla="*/ 0 h 221"/>
              <a:gd name="T14" fmla="*/ 40 w 156"/>
              <a:gd name="T15" fmla="*/ 0 h 221"/>
              <a:gd name="T16" fmla="*/ 28 w 156"/>
              <a:gd name="T17" fmla="*/ 15 h 221"/>
              <a:gd name="T18" fmla="*/ 28 w 156"/>
              <a:gd name="T19" fmla="*/ 28 h 221"/>
              <a:gd name="T20" fmla="*/ 42 w 156"/>
              <a:gd name="T21" fmla="*/ 43 h 221"/>
              <a:gd name="T22" fmla="*/ 43 w 156"/>
              <a:gd name="T23" fmla="*/ 43 h 221"/>
              <a:gd name="T24" fmla="*/ 43 w 156"/>
              <a:gd name="T25" fmla="*/ 74 h 221"/>
              <a:gd name="T26" fmla="*/ 0 w 156"/>
              <a:gd name="T27" fmla="*/ 150 h 221"/>
              <a:gd name="T28" fmla="*/ 9 w 156"/>
              <a:gd name="T29" fmla="*/ 160 h 221"/>
              <a:gd name="T30" fmla="*/ 74 w 156"/>
              <a:gd name="T31" fmla="*/ 160 h 221"/>
              <a:gd name="T32" fmla="*/ 74 w 156"/>
              <a:gd name="T33" fmla="*/ 219 h 221"/>
              <a:gd name="T34" fmla="*/ 77 w 156"/>
              <a:gd name="T35" fmla="*/ 221 h 221"/>
              <a:gd name="T36" fmla="*/ 79 w 156"/>
              <a:gd name="T37" fmla="*/ 219 h 221"/>
              <a:gd name="T38" fmla="*/ 79 w 156"/>
              <a:gd name="T39" fmla="*/ 160 h 221"/>
              <a:gd name="T40" fmla="*/ 147 w 156"/>
              <a:gd name="T41" fmla="*/ 160 h 221"/>
              <a:gd name="T42" fmla="*/ 154 w 156"/>
              <a:gd name="T43" fmla="*/ 156 h 221"/>
              <a:gd name="T44" fmla="*/ 156 w 156"/>
              <a:gd name="T45" fmla="*/ 151 h 221"/>
              <a:gd name="T46" fmla="*/ 114 w 156"/>
              <a:gd name="T47" fmla="*/ 74 h 221"/>
              <a:gd name="T48" fmla="*/ 151 w 156"/>
              <a:gd name="T49" fmla="*/ 153 h 221"/>
              <a:gd name="T50" fmla="*/ 150 w 156"/>
              <a:gd name="T51" fmla="*/ 154 h 221"/>
              <a:gd name="T52" fmla="*/ 147 w 156"/>
              <a:gd name="T53" fmla="*/ 155 h 221"/>
              <a:gd name="T54" fmla="*/ 9 w 156"/>
              <a:gd name="T55" fmla="*/ 155 h 221"/>
              <a:gd name="T56" fmla="*/ 5 w 156"/>
              <a:gd name="T57" fmla="*/ 150 h 221"/>
              <a:gd name="T58" fmla="*/ 46 w 156"/>
              <a:gd name="T59" fmla="*/ 78 h 221"/>
              <a:gd name="T60" fmla="*/ 47 w 156"/>
              <a:gd name="T61" fmla="*/ 76 h 221"/>
              <a:gd name="T62" fmla="*/ 47 w 156"/>
              <a:gd name="T63" fmla="*/ 41 h 221"/>
              <a:gd name="T64" fmla="*/ 45 w 156"/>
              <a:gd name="T65" fmla="*/ 38 h 221"/>
              <a:gd name="T66" fmla="*/ 42 w 156"/>
              <a:gd name="T67" fmla="*/ 38 h 221"/>
              <a:gd name="T68" fmla="*/ 33 w 156"/>
              <a:gd name="T69" fmla="*/ 28 h 221"/>
              <a:gd name="T70" fmla="*/ 33 w 156"/>
              <a:gd name="T71" fmla="*/ 15 h 221"/>
              <a:gd name="T72" fmla="*/ 41 w 156"/>
              <a:gd name="T73" fmla="*/ 5 h 221"/>
              <a:gd name="T74" fmla="*/ 115 w 156"/>
              <a:gd name="T75" fmla="*/ 5 h 221"/>
              <a:gd name="T76" fmla="*/ 123 w 156"/>
              <a:gd name="T77" fmla="*/ 15 h 221"/>
              <a:gd name="T78" fmla="*/ 123 w 156"/>
              <a:gd name="T79" fmla="*/ 28 h 221"/>
              <a:gd name="T80" fmla="*/ 115 w 156"/>
              <a:gd name="T81" fmla="*/ 38 h 221"/>
              <a:gd name="T82" fmla="*/ 111 w 156"/>
              <a:gd name="T83" fmla="*/ 38 h 221"/>
              <a:gd name="T84" fmla="*/ 109 w 156"/>
              <a:gd name="T85" fmla="*/ 41 h 221"/>
              <a:gd name="T86" fmla="*/ 109 w 156"/>
              <a:gd name="T87" fmla="*/ 76 h 221"/>
              <a:gd name="T88" fmla="*/ 110 w 156"/>
              <a:gd name="T89" fmla="*/ 78 h 221"/>
              <a:gd name="T90" fmla="*/ 151 w 156"/>
              <a:gd name="T91" fmla="*/ 151 h 221"/>
              <a:gd name="T92" fmla="*/ 151 w 156"/>
              <a:gd name="T93" fmla="*/ 153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56" h="221">
                <a:moveTo>
                  <a:pt x="114" y="74"/>
                </a:moveTo>
                <a:cubicBezTo>
                  <a:pt x="114" y="43"/>
                  <a:pt x="114" y="43"/>
                  <a:pt x="114" y="43"/>
                </a:cubicBezTo>
                <a:cubicBezTo>
                  <a:pt x="115" y="43"/>
                  <a:pt x="115" y="43"/>
                  <a:pt x="115" y="43"/>
                </a:cubicBezTo>
                <a:cubicBezTo>
                  <a:pt x="122" y="43"/>
                  <a:pt x="128" y="36"/>
                  <a:pt x="128" y="28"/>
                </a:cubicBezTo>
                <a:cubicBezTo>
                  <a:pt x="128" y="15"/>
                  <a:pt x="128" y="15"/>
                  <a:pt x="128" y="15"/>
                </a:cubicBezTo>
                <a:cubicBezTo>
                  <a:pt x="128" y="7"/>
                  <a:pt x="122" y="0"/>
                  <a:pt x="115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1" y="0"/>
                  <a:pt x="40" y="0"/>
                  <a:pt x="40" y="0"/>
                </a:cubicBezTo>
                <a:cubicBezTo>
                  <a:pt x="34" y="1"/>
                  <a:pt x="28" y="7"/>
                  <a:pt x="28" y="15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35"/>
                  <a:pt x="35" y="43"/>
                  <a:pt x="42" y="43"/>
                </a:cubicBezTo>
                <a:cubicBezTo>
                  <a:pt x="43" y="43"/>
                  <a:pt x="43" y="43"/>
                  <a:pt x="43" y="43"/>
                </a:cubicBezTo>
                <a:cubicBezTo>
                  <a:pt x="43" y="74"/>
                  <a:pt x="43" y="74"/>
                  <a:pt x="43" y="74"/>
                </a:cubicBezTo>
                <a:cubicBezTo>
                  <a:pt x="15" y="87"/>
                  <a:pt x="0" y="114"/>
                  <a:pt x="0" y="150"/>
                </a:cubicBezTo>
                <a:cubicBezTo>
                  <a:pt x="0" y="156"/>
                  <a:pt x="4" y="160"/>
                  <a:pt x="9" y="160"/>
                </a:cubicBezTo>
                <a:cubicBezTo>
                  <a:pt x="74" y="160"/>
                  <a:pt x="74" y="160"/>
                  <a:pt x="74" y="160"/>
                </a:cubicBezTo>
                <a:cubicBezTo>
                  <a:pt x="74" y="219"/>
                  <a:pt x="74" y="219"/>
                  <a:pt x="74" y="219"/>
                </a:cubicBezTo>
                <a:cubicBezTo>
                  <a:pt x="74" y="220"/>
                  <a:pt x="75" y="221"/>
                  <a:pt x="77" y="221"/>
                </a:cubicBezTo>
                <a:cubicBezTo>
                  <a:pt x="78" y="221"/>
                  <a:pt x="79" y="220"/>
                  <a:pt x="79" y="219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147" y="160"/>
                  <a:pt x="147" y="160"/>
                  <a:pt x="147" y="160"/>
                </a:cubicBezTo>
                <a:cubicBezTo>
                  <a:pt x="149" y="160"/>
                  <a:pt x="152" y="159"/>
                  <a:pt x="154" y="156"/>
                </a:cubicBezTo>
                <a:cubicBezTo>
                  <a:pt x="156" y="155"/>
                  <a:pt x="156" y="152"/>
                  <a:pt x="156" y="151"/>
                </a:cubicBezTo>
                <a:cubicBezTo>
                  <a:pt x="156" y="114"/>
                  <a:pt x="141" y="87"/>
                  <a:pt x="114" y="74"/>
                </a:cubicBezTo>
                <a:close/>
                <a:moveTo>
                  <a:pt x="151" y="153"/>
                </a:moveTo>
                <a:cubicBezTo>
                  <a:pt x="150" y="153"/>
                  <a:pt x="150" y="153"/>
                  <a:pt x="150" y="154"/>
                </a:cubicBezTo>
                <a:cubicBezTo>
                  <a:pt x="149" y="154"/>
                  <a:pt x="148" y="155"/>
                  <a:pt x="147" y="155"/>
                </a:cubicBezTo>
                <a:cubicBezTo>
                  <a:pt x="9" y="155"/>
                  <a:pt x="9" y="155"/>
                  <a:pt x="9" y="155"/>
                </a:cubicBezTo>
                <a:cubicBezTo>
                  <a:pt x="5" y="155"/>
                  <a:pt x="5" y="151"/>
                  <a:pt x="5" y="150"/>
                </a:cubicBezTo>
                <a:cubicBezTo>
                  <a:pt x="5" y="115"/>
                  <a:pt x="19" y="90"/>
                  <a:pt x="46" y="78"/>
                </a:cubicBezTo>
                <a:cubicBezTo>
                  <a:pt x="47" y="77"/>
                  <a:pt x="47" y="76"/>
                  <a:pt x="47" y="76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39"/>
                  <a:pt x="46" y="38"/>
                  <a:pt x="45" y="38"/>
                </a:cubicBezTo>
                <a:cubicBezTo>
                  <a:pt x="42" y="38"/>
                  <a:pt x="42" y="38"/>
                  <a:pt x="42" y="38"/>
                </a:cubicBezTo>
                <a:cubicBezTo>
                  <a:pt x="37" y="38"/>
                  <a:pt x="33" y="33"/>
                  <a:pt x="33" y="28"/>
                </a:cubicBezTo>
                <a:cubicBezTo>
                  <a:pt x="33" y="15"/>
                  <a:pt x="33" y="15"/>
                  <a:pt x="33" y="15"/>
                </a:cubicBezTo>
                <a:cubicBezTo>
                  <a:pt x="33" y="10"/>
                  <a:pt x="37" y="5"/>
                  <a:pt x="41" y="5"/>
                </a:cubicBezTo>
                <a:cubicBezTo>
                  <a:pt x="115" y="5"/>
                  <a:pt x="115" y="5"/>
                  <a:pt x="115" y="5"/>
                </a:cubicBezTo>
                <a:cubicBezTo>
                  <a:pt x="120" y="5"/>
                  <a:pt x="123" y="10"/>
                  <a:pt x="123" y="15"/>
                </a:cubicBezTo>
                <a:cubicBezTo>
                  <a:pt x="123" y="28"/>
                  <a:pt x="123" y="28"/>
                  <a:pt x="123" y="28"/>
                </a:cubicBezTo>
                <a:cubicBezTo>
                  <a:pt x="123" y="33"/>
                  <a:pt x="119" y="38"/>
                  <a:pt x="115" y="38"/>
                </a:cubicBezTo>
                <a:cubicBezTo>
                  <a:pt x="111" y="38"/>
                  <a:pt x="111" y="38"/>
                  <a:pt x="111" y="38"/>
                </a:cubicBezTo>
                <a:cubicBezTo>
                  <a:pt x="110" y="38"/>
                  <a:pt x="109" y="39"/>
                  <a:pt x="109" y="41"/>
                </a:cubicBezTo>
                <a:cubicBezTo>
                  <a:pt x="109" y="76"/>
                  <a:pt x="109" y="76"/>
                  <a:pt x="109" y="76"/>
                </a:cubicBezTo>
                <a:cubicBezTo>
                  <a:pt x="109" y="76"/>
                  <a:pt x="109" y="77"/>
                  <a:pt x="110" y="78"/>
                </a:cubicBezTo>
                <a:cubicBezTo>
                  <a:pt x="144" y="93"/>
                  <a:pt x="151" y="126"/>
                  <a:pt x="151" y="151"/>
                </a:cubicBezTo>
                <a:cubicBezTo>
                  <a:pt x="151" y="152"/>
                  <a:pt x="151" y="153"/>
                  <a:pt x="151" y="15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10119575" y="3252213"/>
            <a:ext cx="933016" cy="93301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10383553" y="3516191"/>
            <a:ext cx="405063" cy="405063"/>
            <a:chOff x="12284075" y="-1800225"/>
            <a:chExt cx="1062037" cy="1062038"/>
          </a:xfrm>
        </p:grpSpPr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12284075" y="-1800225"/>
              <a:ext cx="1062037" cy="1062038"/>
            </a:xfrm>
            <a:custGeom>
              <a:avLst/>
              <a:gdLst>
                <a:gd name="T0" fmla="*/ 143 w 173"/>
                <a:gd name="T1" fmla="*/ 173 h 173"/>
                <a:gd name="T2" fmla="*/ 30 w 173"/>
                <a:gd name="T3" fmla="*/ 173 h 173"/>
                <a:gd name="T4" fmla="*/ 0 w 173"/>
                <a:gd name="T5" fmla="*/ 143 h 173"/>
                <a:gd name="T6" fmla="*/ 0 w 173"/>
                <a:gd name="T7" fmla="*/ 30 h 173"/>
                <a:gd name="T8" fmla="*/ 30 w 173"/>
                <a:gd name="T9" fmla="*/ 0 h 173"/>
                <a:gd name="T10" fmla="*/ 143 w 173"/>
                <a:gd name="T11" fmla="*/ 0 h 173"/>
                <a:gd name="T12" fmla="*/ 173 w 173"/>
                <a:gd name="T13" fmla="*/ 30 h 173"/>
                <a:gd name="T14" fmla="*/ 173 w 173"/>
                <a:gd name="T15" fmla="*/ 143 h 173"/>
                <a:gd name="T16" fmla="*/ 143 w 173"/>
                <a:gd name="T17" fmla="*/ 173 h 173"/>
                <a:gd name="T18" fmla="*/ 30 w 173"/>
                <a:gd name="T19" fmla="*/ 5 h 173"/>
                <a:gd name="T20" fmla="*/ 5 w 173"/>
                <a:gd name="T21" fmla="*/ 30 h 173"/>
                <a:gd name="T22" fmla="*/ 5 w 173"/>
                <a:gd name="T23" fmla="*/ 143 h 173"/>
                <a:gd name="T24" fmla="*/ 30 w 173"/>
                <a:gd name="T25" fmla="*/ 168 h 173"/>
                <a:gd name="T26" fmla="*/ 143 w 173"/>
                <a:gd name="T27" fmla="*/ 168 h 173"/>
                <a:gd name="T28" fmla="*/ 169 w 173"/>
                <a:gd name="T29" fmla="*/ 143 h 173"/>
                <a:gd name="T30" fmla="*/ 169 w 173"/>
                <a:gd name="T31" fmla="*/ 30 h 173"/>
                <a:gd name="T32" fmla="*/ 143 w 173"/>
                <a:gd name="T33" fmla="*/ 5 h 173"/>
                <a:gd name="T34" fmla="*/ 30 w 173"/>
                <a:gd name="T35" fmla="*/ 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3" h="173">
                  <a:moveTo>
                    <a:pt x="143" y="173"/>
                  </a:moveTo>
                  <a:cubicBezTo>
                    <a:pt x="30" y="173"/>
                    <a:pt x="30" y="173"/>
                    <a:pt x="30" y="173"/>
                  </a:cubicBezTo>
                  <a:cubicBezTo>
                    <a:pt x="14" y="173"/>
                    <a:pt x="0" y="160"/>
                    <a:pt x="0" y="14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4" y="0"/>
                    <a:pt x="30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60" y="0"/>
                    <a:pt x="173" y="14"/>
                    <a:pt x="173" y="30"/>
                  </a:cubicBezTo>
                  <a:cubicBezTo>
                    <a:pt x="173" y="143"/>
                    <a:pt x="173" y="143"/>
                    <a:pt x="173" y="143"/>
                  </a:cubicBezTo>
                  <a:cubicBezTo>
                    <a:pt x="173" y="160"/>
                    <a:pt x="160" y="173"/>
                    <a:pt x="143" y="173"/>
                  </a:cubicBezTo>
                  <a:close/>
                  <a:moveTo>
                    <a:pt x="30" y="5"/>
                  </a:moveTo>
                  <a:cubicBezTo>
                    <a:pt x="16" y="5"/>
                    <a:pt x="5" y="16"/>
                    <a:pt x="5" y="30"/>
                  </a:cubicBezTo>
                  <a:cubicBezTo>
                    <a:pt x="5" y="143"/>
                    <a:pt x="5" y="143"/>
                    <a:pt x="5" y="143"/>
                  </a:cubicBezTo>
                  <a:cubicBezTo>
                    <a:pt x="5" y="157"/>
                    <a:pt x="16" y="168"/>
                    <a:pt x="30" y="168"/>
                  </a:cubicBezTo>
                  <a:cubicBezTo>
                    <a:pt x="143" y="168"/>
                    <a:pt x="143" y="168"/>
                    <a:pt x="143" y="168"/>
                  </a:cubicBezTo>
                  <a:cubicBezTo>
                    <a:pt x="157" y="168"/>
                    <a:pt x="169" y="157"/>
                    <a:pt x="169" y="143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9" y="16"/>
                    <a:pt x="157" y="5"/>
                    <a:pt x="143" y="5"/>
                  </a:cubicBezTo>
                  <a:lnTo>
                    <a:pt x="3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3" name="Freeform 21"/>
            <p:cNvSpPr/>
            <p:nvPr/>
          </p:nvSpPr>
          <p:spPr bwMode="auto">
            <a:xfrm>
              <a:off x="12284075" y="-1284288"/>
              <a:ext cx="1062037" cy="30163"/>
            </a:xfrm>
            <a:custGeom>
              <a:avLst/>
              <a:gdLst>
                <a:gd name="T0" fmla="*/ 171 w 173"/>
                <a:gd name="T1" fmla="*/ 5 h 5"/>
                <a:gd name="T2" fmla="*/ 3 w 173"/>
                <a:gd name="T3" fmla="*/ 5 h 5"/>
                <a:gd name="T4" fmla="*/ 0 w 173"/>
                <a:gd name="T5" fmla="*/ 3 h 5"/>
                <a:gd name="T6" fmla="*/ 3 w 173"/>
                <a:gd name="T7" fmla="*/ 0 h 5"/>
                <a:gd name="T8" fmla="*/ 171 w 173"/>
                <a:gd name="T9" fmla="*/ 0 h 5"/>
                <a:gd name="T10" fmla="*/ 173 w 173"/>
                <a:gd name="T11" fmla="*/ 3 h 5"/>
                <a:gd name="T12" fmla="*/ 171 w 17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5">
                  <a:moveTo>
                    <a:pt x="171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72" y="0"/>
                    <a:pt x="173" y="1"/>
                    <a:pt x="173" y="3"/>
                  </a:cubicBezTo>
                  <a:cubicBezTo>
                    <a:pt x="173" y="4"/>
                    <a:pt x="172" y="5"/>
                    <a:pt x="17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4" name="Freeform 22"/>
            <p:cNvSpPr/>
            <p:nvPr/>
          </p:nvSpPr>
          <p:spPr bwMode="auto">
            <a:xfrm>
              <a:off x="12800013" y="-1800225"/>
              <a:ext cx="30162" cy="1062038"/>
            </a:xfrm>
            <a:custGeom>
              <a:avLst/>
              <a:gdLst>
                <a:gd name="T0" fmla="*/ 3 w 5"/>
                <a:gd name="T1" fmla="*/ 173 h 173"/>
                <a:gd name="T2" fmla="*/ 0 w 5"/>
                <a:gd name="T3" fmla="*/ 171 h 173"/>
                <a:gd name="T4" fmla="*/ 0 w 5"/>
                <a:gd name="T5" fmla="*/ 2 h 173"/>
                <a:gd name="T6" fmla="*/ 3 w 5"/>
                <a:gd name="T7" fmla="*/ 0 h 173"/>
                <a:gd name="T8" fmla="*/ 5 w 5"/>
                <a:gd name="T9" fmla="*/ 2 h 173"/>
                <a:gd name="T10" fmla="*/ 5 w 5"/>
                <a:gd name="T11" fmla="*/ 171 h 173"/>
                <a:gd name="T12" fmla="*/ 3 w 5"/>
                <a:gd name="T13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73">
                  <a:moveTo>
                    <a:pt x="3" y="173"/>
                  </a:moveTo>
                  <a:cubicBezTo>
                    <a:pt x="1" y="173"/>
                    <a:pt x="0" y="172"/>
                    <a:pt x="0" y="17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71"/>
                    <a:pt x="5" y="171"/>
                    <a:pt x="5" y="171"/>
                  </a:cubicBezTo>
                  <a:cubicBezTo>
                    <a:pt x="5" y="172"/>
                    <a:pt x="4" y="173"/>
                    <a:pt x="3" y="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5" name="Freeform 23"/>
            <p:cNvSpPr/>
            <p:nvPr/>
          </p:nvSpPr>
          <p:spPr bwMode="auto">
            <a:xfrm>
              <a:off x="12941300" y="-1536700"/>
              <a:ext cx="269875" cy="30163"/>
            </a:xfrm>
            <a:custGeom>
              <a:avLst/>
              <a:gdLst>
                <a:gd name="T0" fmla="*/ 41 w 44"/>
                <a:gd name="T1" fmla="*/ 5 h 5"/>
                <a:gd name="T2" fmla="*/ 2 w 44"/>
                <a:gd name="T3" fmla="*/ 5 h 5"/>
                <a:gd name="T4" fmla="*/ 0 w 44"/>
                <a:gd name="T5" fmla="*/ 3 h 5"/>
                <a:gd name="T6" fmla="*/ 2 w 44"/>
                <a:gd name="T7" fmla="*/ 0 h 5"/>
                <a:gd name="T8" fmla="*/ 41 w 44"/>
                <a:gd name="T9" fmla="*/ 0 h 5"/>
                <a:gd name="T10" fmla="*/ 44 w 44"/>
                <a:gd name="T11" fmla="*/ 3 h 5"/>
                <a:gd name="T12" fmla="*/ 41 w 44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">
                  <a:moveTo>
                    <a:pt x="41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3" y="0"/>
                    <a:pt x="44" y="1"/>
                    <a:pt x="44" y="3"/>
                  </a:cubicBezTo>
                  <a:cubicBezTo>
                    <a:pt x="44" y="4"/>
                    <a:pt x="43" y="5"/>
                    <a:pt x="4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6" name="Freeform 24"/>
            <p:cNvSpPr/>
            <p:nvPr/>
          </p:nvSpPr>
          <p:spPr bwMode="auto">
            <a:xfrm>
              <a:off x="12425363" y="-1543050"/>
              <a:ext cx="263525" cy="31750"/>
            </a:xfrm>
            <a:custGeom>
              <a:avLst/>
              <a:gdLst>
                <a:gd name="T0" fmla="*/ 41 w 43"/>
                <a:gd name="T1" fmla="*/ 5 h 5"/>
                <a:gd name="T2" fmla="*/ 2 w 43"/>
                <a:gd name="T3" fmla="*/ 5 h 5"/>
                <a:gd name="T4" fmla="*/ 0 w 43"/>
                <a:gd name="T5" fmla="*/ 3 h 5"/>
                <a:gd name="T6" fmla="*/ 2 w 43"/>
                <a:gd name="T7" fmla="*/ 0 h 5"/>
                <a:gd name="T8" fmla="*/ 41 w 43"/>
                <a:gd name="T9" fmla="*/ 0 h 5"/>
                <a:gd name="T10" fmla="*/ 43 w 43"/>
                <a:gd name="T11" fmla="*/ 3 h 5"/>
                <a:gd name="T12" fmla="*/ 41 w 4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5">
                  <a:moveTo>
                    <a:pt x="41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3" y="1"/>
                    <a:pt x="43" y="3"/>
                  </a:cubicBezTo>
                  <a:cubicBezTo>
                    <a:pt x="43" y="4"/>
                    <a:pt x="42" y="5"/>
                    <a:pt x="4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7" name="Freeform 25"/>
            <p:cNvSpPr/>
            <p:nvPr/>
          </p:nvSpPr>
          <p:spPr bwMode="auto">
            <a:xfrm>
              <a:off x="12542838" y="-1658938"/>
              <a:ext cx="30162" cy="263525"/>
            </a:xfrm>
            <a:custGeom>
              <a:avLst/>
              <a:gdLst>
                <a:gd name="T0" fmla="*/ 3 w 5"/>
                <a:gd name="T1" fmla="*/ 43 h 43"/>
                <a:gd name="T2" fmla="*/ 0 w 5"/>
                <a:gd name="T3" fmla="*/ 41 h 43"/>
                <a:gd name="T4" fmla="*/ 0 w 5"/>
                <a:gd name="T5" fmla="*/ 2 h 43"/>
                <a:gd name="T6" fmla="*/ 3 w 5"/>
                <a:gd name="T7" fmla="*/ 0 h 43"/>
                <a:gd name="T8" fmla="*/ 5 w 5"/>
                <a:gd name="T9" fmla="*/ 2 h 43"/>
                <a:gd name="T10" fmla="*/ 5 w 5"/>
                <a:gd name="T11" fmla="*/ 41 h 43"/>
                <a:gd name="T12" fmla="*/ 3 w 5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3">
                  <a:moveTo>
                    <a:pt x="3" y="43"/>
                  </a:moveTo>
                  <a:cubicBezTo>
                    <a:pt x="1" y="43"/>
                    <a:pt x="0" y="42"/>
                    <a:pt x="0" y="4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2"/>
                    <a:pt x="4" y="43"/>
                    <a:pt x="3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8" name="Freeform 26"/>
            <p:cNvSpPr/>
            <p:nvPr/>
          </p:nvSpPr>
          <p:spPr bwMode="auto">
            <a:xfrm>
              <a:off x="12457113" y="-1112838"/>
              <a:ext cx="201612" cy="201613"/>
            </a:xfrm>
            <a:custGeom>
              <a:avLst/>
              <a:gdLst>
                <a:gd name="T0" fmla="*/ 30 w 33"/>
                <a:gd name="T1" fmla="*/ 33 h 33"/>
                <a:gd name="T2" fmla="*/ 29 w 33"/>
                <a:gd name="T3" fmla="*/ 32 h 33"/>
                <a:gd name="T4" fmla="*/ 1 w 33"/>
                <a:gd name="T5" fmla="*/ 5 h 33"/>
                <a:gd name="T6" fmla="*/ 1 w 33"/>
                <a:gd name="T7" fmla="*/ 1 h 33"/>
                <a:gd name="T8" fmla="*/ 4 w 33"/>
                <a:gd name="T9" fmla="*/ 1 h 33"/>
                <a:gd name="T10" fmla="*/ 32 w 33"/>
                <a:gd name="T11" fmla="*/ 29 h 33"/>
                <a:gd name="T12" fmla="*/ 32 w 33"/>
                <a:gd name="T13" fmla="*/ 32 h 33"/>
                <a:gd name="T14" fmla="*/ 30 w 33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33">
                  <a:moveTo>
                    <a:pt x="30" y="33"/>
                  </a:moveTo>
                  <a:cubicBezTo>
                    <a:pt x="30" y="33"/>
                    <a:pt x="29" y="33"/>
                    <a:pt x="29" y="32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2" y="0"/>
                    <a:pt x="4" y="0"/>
                    <a:pt x="4" y="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3" y="30"/>
                    <a:pt x="33" y="31"/>
                    <a:pt x="32" y="32"/>
                  </a:cubicBezTo>
                  <a:cubicBezTo>
                    <a:pt x="32" y="33"/>
                    <a:pt x="31" y="33"/>
                    <a:pt x="30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9" name="Freeform 27"/>
            <p:cNvSpPr/>
            <p:nvPr/>
          </p:nvSpPr>
          <p:spPr bwMode="auto">
            <a:xfrm>
              <a:off x="12457113" y="-1112838"/>
              <a:ext cx="201612" cy="201613"/>
            </a:xfrm>
            <a:custGeom>
              <a:avLst/>
              <a:gdLst>
                <a:gd name="T0" fmla="*/ 3 w 33"/>
                <a:gd name="T1" fmla="*/ 33 h 33"/>
                <a:gd name="T2" fmla="*/ 1 w 33"/>
                <a:gd name="T3" fmla="*/ 32 h 33"/>
                <a:gd name="T4" fmla="*/ 1 w 33"/>
                <a:gd name="T5" fmla="*/ 29 h 33"/>
                <a:gd name="T6" fmla="*/ 29 w 33"/>
                <a:gd name="T7" fmla="*/ 1 h 33"/>
                <a:gd name="T8" fmla="*/ 32 w 33"/>
                <a:gd name="T9" fmla="*/ 1 h 33"/>
                <a:gd name="T10" fmla="*/ 32 w 33"/>
                <a:gd name="T11" fmla="*/ 5 h 33"/>
                <a:gd name="T12" fmla="*/ 4 w 33"/>
                <a:gd name="T13" fmla="*/ 32 h 33"/>
                <a:gd name="T14" fmla="*/ 3 w 33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cubicBezTo>
                    <a:pt x="2" y="33"/>
                    <a:pt x="2" y="33"/>
                    <a:pt x="1" y="32"/>
                  </a:cubicBezTo>
                  <a:cubicBezTo>
                    <a:pt x="0" y="31"/>
                    <a:pt x="0" y="30"/>
                    <a:pt x="1" y="29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0"/>
                    <a:pt x="31" y="0"/>
                    <a:pt x="32" y="1"/>
                  </a:cubicBezTo>
                  <a:cubicBezTo>
                    <a:pt x="33" y="2"/>
                    <a:pt x="33" y="4"/>
                    <a:pt x="32" y="5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4" y="33"/>
                    <a:pt x="3" y="33"/>
                    <a:pt x="3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0" name="Freeform 28"/>
            <p:cNvSpPr/>
            <p:nvPr/>
          </p:nvSpPr>
          <p:spPr bwMode="auto">
            <a:xfrm>
              <a:off x="12984163" y="-1112838"/>
              <a:ext cx="196850" cy="201613"/>
            </a:xfrm>
            <a:custGeom>
              <a:avLst/>
              <a:gdLst>
                <a:gd name="T0" fmla="*/ 2 w 32"/>
                <a:gd name="T1" fmla="*/ 33 h 33"/>
                <a:gd name="T2" fmla="*/ 0 w 32"/>
                <a:gd name="T3" fmla="*/ 32 h 33"/>
                <a:gd name="T4" fmla="*/ 0 w 32"/>
                <a:gd name="T5" fmla="*/ 29 h 33"/>
                <a:gd name="T6" fmla="*/ 28 w 32"/>
                <a:gd name="T7" fmla="*/ 1 h 33"/>
                <a:gd name="T8" fmla="*/ 31 w 32"/>
                <a:gd name="T9" fmla="*/ 1 h 33"/>
                <a:gd name="T10" fmla="*/ 31 w 32"/>
                <a:gd name="T11" fmla="*/ 5 h 33"/>
                <a:gd name="T12" fmla="*/ 4 w 32"/>
                <a:gd name="T13" fmla="*/ 32 h 33"/>
                <a:gd name="T14" fmla="*/ 2 w 32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3">
                  <a:moveTo>
                    <a:pt x="2" y="33"/>
                  </a:moveTo>
                  <a:cubicBezTo>
                    <a:pt x="1" y="33"/>
                    <a:pt x="1" y="33"/>
                    <a:pt x="0" y="32"/>
                  </a:cubicBezTo>
                  <a:cubicBezTo>
                    <a:pt x="0" y="31"/>
                    <a:pt x="0" y="30"/>
                    <a:pt x="0" y="29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0"/>
                    <a:pt x="30" y="0"/>
                    <a:pt x="31" y="1"/>
                  </a:cubicBezTo>
                  <a:cubicBezTo>
                    <a:pt x="32" y="2"/>
                    <a:pt x="32" y="4"/>
                    <a:pt x="31" y="5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3" y="33"/>
                    <a:pt x="3" y="33"/>
                    <a:pt x="2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8" decel="416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ldLvl="0" animBg="1"/>
      <p:bldP spid="53" grpId="0" bldLvl="0" animBg="1"/>
      <p:bldP spid="55" grpId="0" bldLvl="0" animBg="1"/>
      <p:bldP spid="56" grpId="0" bldLvl="0" animBg="1"/>
      <p:bldP spid="57" grpId="0" bldLvl="0" animBg="1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 bldLvl="0" animBg="1"/>
      <p:bldP spid="66" grpId="0" bldLvl="0" animBg="1"/>
      <p:bldP spid="67" grpId="0" bldLvl="0" animBg="1"/>
      <p:bldP spid="68" grpId="0" bldLvl="0" animBg="1"/>
      <p:bldP spid="69" grpId="0" bldLvl="0" animBg="1"/>
      <p:bldP spid="76" grpId="0" bldLvl="0" animBg="1"/>
      <p:bldP spid="77" grpId="0" bldLvl="0" animBg="1"/>
      <p:bldP spid="78" grpId="0" bldLvl="0" animBg="1"/>
      <p:bldP spid="79" grpId="0" bldLvl="0" animBg="1"/>
      <p:bldP spid="80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black">
          <a:xfrm>
            <a:off x="9264771" y="1631867"/>
            <a:ext cx="1851533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>
              <a:lnSpc>
                <a:spcPct val="8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Ipsum dolor sit</a:t>
            </a:r>
          </a:p>
        </p:txBody>
      </p:sp>
      <p:sp>
        <p:nvSpPr>
          <p:cNvPr id="11" name="Rectangle 10"/>
          <p:cNvSpPr/>
          <p:nvPr/>
        </p:nvSpPr>
        <p:spPr bwMode="black">
          <a:xfrm>
            <a:off x="9498935" y="3371780"/>
            <a:ext cx="1851533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>
              <a:lnSpc>
                <a:spcPct val="80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lacus </a:t>
            </a:r>
          </a:p>
        </p:txBody>
      </p:sp>
      <p:sp>
        <p:nvSpPr>
          <p:cNvPr id="12" name="Rectangle 11"/>
          <p:cNvSpPr/>
          <p:nvPr/>
        </p:nvSpPr>
        <p:spPr bwMode="black">
          <a:xfrm>
            <a:off x="9232248" y="5020295"/>
            <a:ext cx="1851533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>
              <a:lnSpc>
                <a:spcPct val="8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Dictum ligula</a:t>
            </a:r>
          </a:p>
        </p:txBody>
      </p:sp>
      <p:sp>
        <p:nvSpPr>
          <p:cNvPr id="13" name="Freeform 12"/>
          <p:cNvSpPr/>
          <p:nvPr/>
        </p:nvSpPr>
        <p:spPr bwMode="black">
          <a:xfrm flipH="1">
            <a:off x="7414749" y="1903821"/>
            <a:ext cx="1017552" cy="442763"/>
          </a:xfrm>
          <a:custGeom>
            <a:avLst/>
            <a:gdLst>
              <a:gd name="connsiteX0" fmla="*/ 0 w 1112520"/>
              <a:gd name="connsiteY0" fmla="*/ 0 h 508000"/>
              <a:gd name="connsiteX1" fmla="*/ 604520 w 1112520"/>
              <a:gd name="connsiteY1" fmla="*/ 0 h 508000"/>
              <a:gd name="connsiteX2" fmla="*/ 1112520 w 111252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2520" h="508000">
                <a:moveTo>
                  <a:pt x="0" y="0"/>
                </a:moveTo>
                <a:lnTo>
                  <a:pt x="604520" y="0"/>
                </a:lnTo>
                <a:lnTo>
                  <a:pt x="1112520" y="508000"/>
                </a:lnTo>
              </a:path>
            </a:pathLst>
          </a:custGeom>
          <a:noFill/>
          <a:ln w="12700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sp>
        <p:nvSpPr>
          <p:cNvPr id="14" name="Freeform 13"/>
          <p:cNvSpPr/>
          <p:nvPr/>
        </p:nvSpPr>
        <p:spPr bwMode="black">
          <a:xfrm flipH="1" flipV="1">
            <a:off x="7414749" y="4876681"/>
            <a:ext cx="1017552" cy="408803"/>
          </a:xfrm>
          <a:custGeom>
            <a:avLst/>
            <a:gdLst>
              <a:gd name="connsiteX0" fmla="*/ 0 w 1112520"/>
              <a:gd name="connsiteY0" fmla="*/ 0 h 508000"/>
              <a:gd name="connsiteX1" fmla="*/ 604520 w 1112520"/>
              <a:gd name="connsiteY1" fmla="*/ 0 h 508000"/>
              <a:gd name="connsiteX2" fmla="*/ 1112520 w 111252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2520" h="508000">
                <a:moveTo>
                  <a:pt x="0" y="0"/>
                </a:moveTo>
                <a:lnTo>
                  <a:pt x="604520" y="0"/>
                </a:lnTo>
                <a:lnTo>
                  <a:pt x="1112520" y="508000"/>
                </a:lnTo>
              </a:path>
            </a:pathLst>
          </a:custGeom>
          <a:noFill/>
          <a:ln w="12700">
            <a:solidFill>
              <a:schemeClr val="tx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15" name="Straight Connector 14"/>
          <p:cNvCxnSpPr>
            <a:stCxn id="23" idx="2"/>
          </p:cNvCxnSpPr>
          <p:nvPr/>
        </p:nvCxnSpPr>
        <p:spPr bwMode="black">
          <a:xfrm flipH="1">
            <a:off x="7939931" y="3639544"/>
            <a:ext cx="727144" cy="0"/>
          </a:xfrm>
          <a:prstGeom prst="line">
            <a:avLst/>
          </a:prstGeom>
          <a:noFill/>
          <a:ln w="12700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Rectangle 16"/>
          <p:cNvSpPr/>
          <p:nvPr/>
        </p:nvSpPr>
        <p:spPr bwMode="black">
          <a:xfrm>
            <a:off x="893512" y="1631867"/>
            <a:ext cx="1851533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 algn="r">
              <a:lnSpc>
                <a:spcPct val="80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massa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felis</a:t>
            </a:r>
          </a:p>
        </p:txBody>
      </p:sp>
      <p:sp>
        <p:nvSpPr>
          <p:cNvPr id="18" name="Rectangle 17"/>
          <p:cNvSpPr/>
          <p:nvPr/>
        </p:nvSpPr>
        <p:spPr bwMode="black">
          <a:xfrm>
            <a:off x="573935" y="3371780"/>
            <a:ext cx="1973489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 algn="r">
              <a:lnSpc>
                <a:spcPct val="80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Tempor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augue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vitae</a:t>
            </a:r>
          </a:p>
        </p:txBody>
      </p:sp>
      <p:sp>
        <p:nvSpPr>
          <p:cNvPr id="19" name="Rectangle 18"/>
          <p:cNvSpPr/>
          <p:nvPr/>
        </p:nvSpPr>
        <p:spPr bwMode="black">
          <a:xfrm>
            <a:off x="881934" y="5020295"/>
            <a:ext cx="1851533" cy="535531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135" spc="-27" dirty="0">
                <a:solidFill>
                  <a:srgbClr val="4A452A"/>
                </a:solidFill>
                <a:latin typeface="微软雅黑" panose="020B0503020204020204" charset="-122"/>
              </a:rPr>
              <a:t>Lorem ipsum</a:t>
            </a:r>
          </a:p>
          <a:p>
            <a:pPr algn="r">
              <a:lnSpc>
                <a:spcPct val="8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Vitae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justo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quam</a:t>
            </a:r>
          </a:p>
        </p:txBody>
      </p:sp>
      <p:sp>
        <p:nvSpPr>
          <p:cNvPr id="20" name="Freeform 19"/>
          <p:cNvSpPr/>
          <p:nvPr/>
        </p:nvSpPr>
        <p:spPr bwMode="black">
          <a:xfrm>
            <a:off x="3703227" y="1903821"/>
            <a:ext cx="1017552" cy="442763"/>
          </a:xfrm>
          <a:custGeom>
            <a:avLst/>
            <a:gdLst>
              <a:gd name="connsiteX0" fmla="*/ 0 w 1112520"/>
              <a:gd name="connsiteY0" fmla="*/ 0 h 508000"/>
              <a:gd name="connsiteX1" fmla="*/ 604520 w 1112520"/>
              <a:gd name="connsiteY1" fmla="*/ 0 h 508000"/>
              <a:gd name="connsiteX2" fmla="*/ 1112520 w 111252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2520" h="508000">
                <a:moveTo>
                  <a:pt x="0" y="0"/>
                </a:moveTo>
                <a:lnTo>
                  <a:pt x="604520" y="0"/>
                </a:lnTo>
                <a:lnTo>
                  <a:pt x="1112520" y="508000"/>
                </a:lnTo>
              </a:path>
            </a:pathLst>
          </a:custGeom>
          <a:noFill/>
          <a:ln w="12700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sp>
        <p:nvSpPr>
          <p:cNvPr id="21" name="Freeform 20"/>
          <p:cNvSpPr/>
          <p:nvPr/>
        </p:nvSpPr>
        <p:spPr bwMode="black">
          <a:xfrm flipV="1">
            <a:off x="3703227" y="4876681"/>
            <a:ext cx="1017552" cy="408803"/>
          </a:xfrm>
          <a:custGeom>
            <a:avLst/>
            <a:gdLst>
              <a:gd name="connsiteX0" fmla="*/ 0 w 1112520"/>
              <a:gd name="connsiteY0" fmla="*/ 0 h 508000"/>
              <a:gd name="connsiteX1" fmla="*/ 604520 w 1112520"/>
              <a:gd name="connsiteY1" fmla="*/ 0 h 508000"/>
              <a:gd name="connsiteX2" fmla="*/ 1112520 w 1112520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2520" h="508000">
                <a:moveTo>
                  <a:pt x="0" y="0"/>
                </a:moveTo>
                <a:lnTo>
                  <a:pt x="604520" y="0"/>
                </a:lnTo>
                <a:lnTo>
                  <a:pt x="1112520" y="508000"/>
                </a:lnTo>
              </a:path>
            </a:pathLst>
          </a:custGeom>
          <a:noFill/>
          <a:ln w="12700">
            <a:solidFill>
              <a:schemeClr val="tx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22" name="Straight Connector 21"/>
          <p:cNvCxnSpPr>
            <a:stCxn id="26" idx="6"/>
          </p:cNvCxnSpPr>
          <p:nvPr/>
        </p:nvCxnSpPr>
        <p:spPr bwMode="black">
          <a:xfrm>
            <a:off x="3542290" y="3639544"/>
            <a:ext cx="678708" cy="0"/>
          </a:xfrm>
          <a:prstGeom prst="line">
            <a:avLst/>
          </a:prstGeom>
          <a:noFill/>
          <a:ln w="12700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Oval 15"/>
          <p:cNvSpPr/>
          <p:nvPr/>
        </p:nvSpPr>
        <p:spPr>
          <a:xfrm>
            <a:off x="8432911" y="1454433"/>
            <a:ext cx="890395" cy="89039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8667075" y="3194347"/>
            <a:ext cx="890395" cy="89039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421335" y="4842861"/>
            <a:ext cx="890395" cy="890395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2849513" y="1454433"/>
            <a:ext cx="890395" cy="89039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651895" y="3194347"/>
            <a:ext cx="890395" cy="89039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837937" y="4842861"/>
            <a:ext cx="890395" cy="890395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7" name="Freeform 8"/>
          <p:cNvSpPr>
            <a:spLocks noEditPoints="1"/>
          </p:cNvSpPr>
          <p:nvPr/>
        </p:nvSpPr>
        <p:spPr bwMode="auto">
          <a:xfrm>
            <a:off x="3036209" y="1600812"/>
            <a:ext cx="517003" cy="597641"/>
          </a:xfrm>
          <a:custGeom>
            <a:avLst/>
            <a:gdLst>
              <a:gd name="T0" fmla="*/ 99 w 206"/>
              <a:gd name="T1" fmla="*/ 210 h 238"/>
              <a:gd name="T2" fmla="*/ 74 w 206"/>
              <a:gd name="T3" fmla="*/ 210 h 238"/>
              <a:gd name="T4" fmla="*/ 86 w 206"/>
              <a:gd name="T5" fmla="*/ 203 h 238"/>
              <a:gd name="T6" fmla="*/ 86 w 206"/>
              <a:gd name="T7" fmla="*/ 218 h 238"/>
              <a:gd name="T8" fmla="*/ 86 w 206"/>
              <a:gd name="T9" fmla="*/ 203 h 238"/>
              <a:gd name="T10" fmla="*/ 203 w 206"/>
              <a:gd name="T11" fmla="*/ 180 h 238"/>
              <a:gd name="T12" fmla="*/ 196 w 206"/>
              <a:gd name="T13" fmla="*/ 147 h 238"/>
              <a:gd name="T14" fmla="*/ 176 w 206"/>
              <a:gd name="T15" fmla="*/ 116 h 238"/>
              <a:gd name="T16" fmla="*/ 172 w 206"/>
              <a:gd name="T17" fmla="*/ 14 h 238"/>
              <a:gd name="T18" fmla="*/ 14 w 206"/>
              <a:gd name="T19" fmla="*/ 0 h 238"/>
              <a:gd name="T20" fmla="*/ 0 w 206"/>
              <a:gd name="T21" fmla="*/ 219 h 238"/>
              <a:gd name="T22" fmla="*/ 146 w 206"/>
              <a:gd name="T23" fmla="*/ 233 h 238"/>
              <a:gd name="T24" fmla="*/ 151 w 206"/>
              <a:gd name="T25" fmla="*/ 238 h 238"/>
              <a:gd name="T26" fmla="*/ 153 w 206"/>
              <a:gd name="T27" fmla="*/ 235 h 238"/>
              <a:gd name="T28" fmla="*/ 98 w 206"/>
              <a:gd name="T29" fmla="*/ 182 h 238"/>
              <a:gd name="T30" fmla="*/ 87 w 206"/>
              <a:gd name="T31" fmla="*/ 164 h 238"/>
              <a:gd name="T32" fmla="*/ 98 w 206"/>
              <a:gd name="T33" fmla="*/ 165 h 238"/>
              <a:gd name="T34" fmla="*/ 119 w 206"/>
              <a:gd name="T35" fmla="*/ 180 h 238"/>
              <a:gd name="T36" fmla="*/ 123 w 206"/>
              <a:gd name="T37" fmla="*/ 168 h 238"/>
              <a:gd name="T38" fmla="*/ 97 w 206"/>
              <a:gd name="T39" fmla="*/ 94 h 238"/>
              <a:gd name="T40" fmla="*/ 108 w 206"/>
              <a:gd name="T41" fmla="*/ 99 h 238"/>
              <a:gd name="T42" fmla="*/ 125 w 206"/>
              <a:gd name="T43" fmla="*/ 136 h 238"/>
              <a:gd name="T44" fmla="*/ 130 w 206"/>
              <a:gd name="T45" fmla="*/ 135 h 238"/>
              <a:gd name="T46" fmla="*/ 146 w 206"/>
              <a:gd name="T47" fmla="*/ 128 h 238"/>
              <a:gd name="T48" fmla="*/ 157 w 206"/>
              <a:gd name="T49" fmla="*/ 122 h 238"/>
              <a:gd name="T50" fmla="*/ 167 w 206"/>
              <a:gd name="T51" fmla="*/ 125 h 238"/>
              <a:gd name="T52" fmla="*/ 176 w 206"/>
              <a:gd name="T53" fmla="*/ 120 h 238"/>
              <a:gd name="T54" fmla="*/ 192 w 206"/>
              <a:gd name="T55" fmla="*/ 148 h 238"/>
              <a:gd name="T56" fmla="*/ 198 w 206"/>
              <a:gd name="T57" fmla="*/ 180 h 238"/>
              <a:gd name="T58" fmla="*/ 204 w 206"/>
              <a:gd name="T59" fmla="*/ 208 h 238"/>
              <a:gd name="T60" fmla="*/ 151 w 206"/>
              <a:gd name="T61" fmla="*/ 119 h 238"/>
              <a:gd name="T62" fmla="*/ 130 w 206"/>
              <a:gd name="T63" fmla="*/ 126 h 238"/>
              <a:gd name="T64" fmla="*/ 113 w 206"/>
              <a:gd name="T65" fmla="*/ 98 h 238"/>
              <a:gd name="T66" fmla="*/ 95 w 206"/>
              <a:gd name="T67" fmla="*/ 89 h 238"/>
              <a:gd name="T68" fmla="*/ 119 w 206"/>
              <a:gd name="T69" fmla="*/ 169 h 238"/>
              <a:gd name="T70" fmla="*/ 100 w 206"/>
              <a:gd name="T71" fmla="*/ 162 h 238"/>
              <a:gd name="T72" fmla="*/ 83 w 206"/>
              <a:gd name="T73" fmla="*/ 161 h 238"/>
              <a:gd name="T74" fmla="*/ 95 w 206"/>
              <a:gd name="T75" fmla="*/ 186 h 238"/>
              <a:gd name="T76" fmla="*/ 21 w 206"/>
              <a:gd name="T77" fmla="*/ 188 h 238"/>
              <a:gd name="T78" fmla="*/ 151 w 206"/>
              <a:gd name="T79" fmla="*/ 22 h 238"/>
              <a:gd name="T80" fmla="*/ 167 w 206"/>
              <a:gd name="T81" fmla="*/ 119 h 238"/>
              <a:gd name="T82" fmla="*/ 157 w 206"/>
              <a:gd name="T83" fmla="*/ 117 h 238"/>
              <a:gd name="T84" fmla="*/ 155 w 206"/>
              <a:gd name="T85" fmla="*/ 20 h 238"/>
              <a:gd name="T86" fmla="*/ 19 w 206"/>
              <a:gd name="T87" fmla="*/ 18 h 238"/>
              <a:gd name="T88" fmla="*/ 17 w 206"/>
              <a:gd name="T89" fmla="*/ 190 h 238"/>
              <a:gd name="T90" fmla="*/ 103 w 206"/>
              <a:gd name="T91" fmla="*/ 192 h 238"/>
              <a:gd name="T92" fmla="*/ 144 w 206"/>
              <a:gd name="T93" fmla="*/ 228 h 238"/>
              <a:gd name="T94" fmla="*/ 5 w 206"/>
              <a:gd name="T95" fmla="*/ 219 h 238"/>
              <a:gd name="T96" fmla="*/ 14 w 206"/>
              <a:gd name="T97" fmla="*/ 5 h 238"/>
              <a:gd name="T98" fmla="*/ 167 w 206"/>
              <a:gd name="T99" fmla="*/ 14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6" h="238">
                <a:moveTo>
                  <a:pt x="86" y="223"/>
                </a:moveTo>
                <a:cubicBezTo>
                  <a:pt x="93" y="223"/>
                  <a:pt x="99" y="217"/>
                  <a:pt x="99" y="210"/>
                </a:cubicBezTo>
                <a:cubicBezTo>
                  <a:pt x="99" y="203"/>
                  <a:pt x="93" y="198"/>
                  <a:pt x="86" y="198"/>
                </a:cubicBezTo>
                <a:cubicBezTo>
                  <a:pt x="79" y="198"/>
                  <a:pt x="74" y="204"/>
                  <a:pt x="74" y="210"/>
                </a:cubicBezTo>
                <a:cubicBezTo>
                  <a:pt x="74" y="217"/>
                  <a:pt x="79" y="223"/>
                  <a:pt x="86" y="223"/>
                </a:cubicBezTo>
                <a:close/>
                <a:moveTo>
                  <a:pt x="86" y="203"/>
                </a:moveTo>
                <a:cubicBezTo>
                  <a:pt x="91" y="203"/>
                  <a:pt x="94" y="206"/>
                  <a:pt x="94" y="210"/>
                </a:cubicBezTo>
                <a:cubicBezTo>
                  <a:pt x="94" y="214"/>
                  <a:pt x="91" y="218"/>
                  <a:pt x="86" y="218"/>
                </a:cubicBezTo>
                <a:cubicBezTo>
                  <a:pt x="81" y="218"/>
                  <a:pt x="79" y="214"/>
                  <a:pt x="79" y="210"/>
                </a:cubicBezTo>
                <a:cubicBezTo>
                  <a:pt x="79" y="206"/>
                  <a:pt x="81" y="203"/>
                  <a:pt x="86" y="203"/>
                </a:cubicBezTo>
                <a:close/>
                <a:moveTo>
                  <a:pt x="205" y="205"/>
                </a:moveTo>
                <a:cubicBezTo>
                  <a:pt x="202" y="197"/>
                  <a:pt x="202" y="188"/>
                  <a:pt x="203" y="180"/>
                </a:cubicBezTo>
                <a:cubicBezTo>
                  <a:pt x="203" y="174"/>
                  <a:pt x="204" y="169"/>
                  <a:pt x="202" y="165"/>
                </a:cubicBezTo>
                <a:cubicBezTo>
                  <a:pt x="200" y="162"/>
                  <a:pt x="198" y="154"/>
                  <a:pt x="196" y="147"/>
                </a:cubicBezTo>
                <a:cubicBezTo>
                  <a:pt x="194" y="138"/>
                  <a:pt x="192" y="130"/>
                  <a:pt x="190" y="126"/>
                </a:cubicBezTo>
                <a:cubicBezTo>
                  <a:pt x="187" y="120"/>
                  <a:pt x="182" y="116"/>
                  <a:pt x="176" y="116"/>
                </a:cubicBezTo>
                <a:cubicBezTo>
                  <a:pt x="175" y="115"/>
                  <a:pt x="173" y="116"/>
                  <a:pt x="172" y="116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2" y="5"/>
                  <a:pt x="164" y="0"/>
                  <a:pt x="158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8" y="0"/>
                  <a:pt x="0" y="5"/>
                  <a:pt x="0" y="14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27"/>
                  <a:pt x="8" y="233"/>
                  <a:pt x="14" y="233"/>
                </a:cubicBezTo>
                <a:cubicBezTo>
                  <a:pt x="146" y="233"/>
                  <a:pt x="146" y="233"/>
                  <a:pt x="146" y="233"/>
                </a:cubicBezTo>
                <a:cubicBezTo>
                  <a:pt x="147" y="234"/>
                  <a:pt x="148" y="235"/>
                  <a:pt x="149" y="237"/>
                </a:cubicBezTo>
                <a:cubicBezTo>
                  <a:pt x="149" y="238"/>
                  <a:pt x="150" y="238"/>
                  <a:pt x="151" y="238"/>
                </a:cubicBezTo>
                <a:cubicBezTo>
                  <a:pt x="151" y="238"/>
                  <a:pt x="152" y="238"/>
                  <a:pt x="152" y="238"/>
                </a:cubicBezTo>
                <a:cubicBezTo>
                  <a:pt x="153" y="238"/>
                  <a:pt x="154" y="236"/>
                  <a:pt x="153" y="235"/>
                </a:cubicBezTo>
                <a:cubicBezTo>
                  <a:pt x="147" y="221"/>
                  <a:pt x="136" y="209"/>
                  <a:pt x="129" y="207"/>
                </a:cubicBezTo>
                <a:cubicBezTo>
                  <a:pt x="125" y="205"/>
                  <a:pt x="108" y="191"/>
                  <a:pt x="98" y="182"/>
                </a:cubicBezTo>
                <a:cubicBezTo>
                  <a:pt x="93" y="178"/>
                  <a:pt x="90" y="175"/>
                  <a:pt x="88" y="173"/>
                </a:cubicBezTo>
                <a:cubicBezTo>
                  <a:pt x="84" y="170"/>
                  <a:pt x="85" y="166"/>
                  <a:pt x="87" y="164"/>
                </a:cubicBezTo>
                <a:cubicBezTo>
                  <a:pt x="87" y="163"/>
                  <a:pt x="90" y="160"/>
                  <a:pt x="94" y="163"/>
                </a:cubicBezTo>
                <a:cubicBezTo>
                  <a:pt x="95" y="163"/>
                  <a:pt x="96" y="164"/>
                  <a:pt x="98" y="165"/>
                </a:cubicBezTo>
                <a:cubicBezTo>
                  <a:pt x="103" y="169"/>
                  <a:pt x="111" y="175"/>
                  <a:pt x="115" y="179"/>
                </a:cubicBezTo>
                <a:cubicBezTo>
                  <a:pt x="117" y="181"/>
                  <a:pt x="119" y="180"/>
                  <a:pt x="119" y="180"/>
                </a:cubicBezTo>
                <a:cubicBezTo>
                  <a:pt x="122" y="179"/>
                  <a:pt x="123" y="173"/>
                  <a:pt x="123" y="169"/>
                </a:cubicBezTo>
                <a:cubicBezTo>
                  <a:pt x="123" y="169"/>
                  <a:pt x="123" y="168"/>
                  <a:pt x="123" y="168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2" y="101"/>
                  <a:pt x="93" y="96"/>
                  <a:pt x="97" y="94"/>
                </a:cubicBezTo>
                <a:cubicBezTo>
                  <a:pt x="99" y="93"/>
                  <a:pt x="102" y="93"/>
                  <a:pt x="104" y="94"/>
                </a:cubicBezTo>
                <a:cubicBezTo>
                  <a:pt x="106" y="95"/>
                  <a:pt x="108" y="97"/>
                  <a:pt x="108" y="99"/>
                </a:cubicBezTo>
                <a:cubicBezTo>
                  <a:pt x="108" y="100"/>
                  <a:pt x="108" y="100"/>
                  <a:pt x="108" y="100"/>
                </a:cubicBezTo>
                <a:cubicBezTo>
                  <a:pt x="125" y="136"/>
                  <a:pt x="125" y="136"/>
                  <a:pt x="125" y="136"/>
                </a:cubicBezTo>
                <a:cubicBezTo>
                  <a:pt x="126" y="137"/>
                  <a:pt x="127" y="137"/>
                  <a:pt x="128" y="137"/>
                </a:cubicBezTo>
                <a:cubicBezTo>
                  <a:pt x="129" y="137"/>
                  <a:pt x="130" y="136"/>
                  <a:pt x="130" y="135"/>
                </a:cubicBezTo>
                <a:cubicBezTo>
                  <a:pt x="130" y="133"/>
                  <a:pt x="130" y="131"/>
                  <a:pt x="132" y="130"/>
                </a:cubicBezTo>
                <a:cubicBezTo>
                  <a:pt x="136" y="127"/>
                  <a:pt x="141" y="127"/>
                  <a:pt x="146" y="128"/>
                </a:cubicBezTo>
                <a:cubicBezTo>
                  <a:pt x="147" y="129"/>
                  <a:pt x="148" y="129"/>
                  <a:pt x="149" y="127"/>
                </a:cubicBezTo>
                <a:cubicBezTo>
                  <a:pt x="150" y="124"/>
                  <a:pt x="154" y="122"/>
                  <a:pt x="157" y="122"/>
                </a:cubicBezTo>
                <a:cubicBezTo>
                  <a:pt x="161" y="122"/>
                  <a:pt x="164" y="122"/>
                  <a:pt x="165" y="124"/>
                </a:cubicBezTo>
                <a:cubicBezTo>
                  <a:pt x="166" y="125"/>
                  <a:pt x="166" y="125"/>
                  <a:pt x="167" y="125"/>
                </a:cubicBezTo>
                <a:cubicBezTo>
                  <a:pt x="168" y="125"/>
                  <a:pt x="169" y="125"/>
                  <a:pt x="169" y="124"/>
                </a:cubicBezTo>
                <a:cubicBezTo>
                  <a:pt x="170" y="122"/>
                  <a:pt x="173" y="120"/>
                  <a:pt x="176" y="120"/>
                </a:cubicBezTo>
                <a:cubicBezTo>
                  <a:pt x="178" y="120"/>
                  <a:pt x="183" y="121"/>
                  <a:pt x="186" y="128"/>
                </a:cubicBezTo>
                <a:cubicBezTo>
                  <a:pt x="188" y="132"/>
                  <a:pt x="190" y="140"/>
                  <a:pt x="192" y="148"/>
                </a:cubicBezTo>
                <a:cubicBezTo>
                  <a:pt x="194" y="156"/>
                  <a:pt x="196" y="164"/>
                  <a:pt x="198" y="167"/>
                </a:cubicBezTo>
                <a:cubicBezTo>
                  <a:pt x="199" y="170"/>
                  <a:pt x="199" y="175"/>
                  <a:pt x="198" y="180"/>
                </a:cubicBezTo>
                <a:cubicBezTo>
                  <a:pt x="198" y="188"/>
                  <a:pt x="197" y="198"/>
                  <a:pt x="201" y="207"/>
                </a:cubicBezTo>
                <a:cubicBezTo>
                  <a:pt x="202" y="208"/>
                  <a:pt x="203" y="208"/>
                  <a:pt x="204" y="208"/>
                </a:cubicBezTo>
                <a:cubicBezTo>
                  <a:pt x="205" y="207"/>
                  <a:pt x="206" y="206"/>
                  <a:pt x="205" y="205"/>
                </a:cubicBezTo>
                <a:close/>
                <a:moveTo>
                  <a:pt x="151" y="119"/>
                </a:moveTo>
                <a:cubicBezTo>
                  <a:pt x="149" y="120"/>
                  <a:pt x="147" y="122"/>
                  <a:pt x="145" y="124"/>
                </a:cubicBezTo>
                <a:cubicBezTo>
                  <a:pt x="140" y="122"/>
                  <a:pt x="134" y="123"/>
                  <a:pt x="130" y="126"/>
                </a:cubicBezTo>
                <a:cubicBezTo>
                  <a:pt x="129" y="127"/>
                  <a:pt x="128" y="127"/>
                  <a:pt x="127" y="128"/>
                </a:cubicBezTo>
                <a:cubicBezTo>
                  <a:pt x="113" y="98"/>
                  <a:pt x="113" y="98"/>
                  <a:pt x="113" y="98"/>
                </a:cubicBezTo>
                <a:cubicBezTo>
                  <a:pt x="112" y="94"/>
                  <a:pt x="109" y="91"/>
                  <a:pt x="106" y="89"/>
                </a:cubicBezTo>
                <a:cubicBezTo>
                  <a:pt x="102" y="88"/>
                  <a:pt x="99" y="88"/>
                  <a:pt x="95" y="89"/>
                </a:cubicBezTo>
                <a:cubicBezTo>
                  <a:pt x="89" y="92"/>
                  <a:pt x="86" y="101"/>
                  <a:pt x="90" y="109"/>
                </a:cubicBezTo>
                <a:cubicBezTo>
                  <a:pt x="119" y="169"/>
                  <a:pt x="119" y="169"/>
                  <a:pt x="119" y="169"/>
                </a:cubicBezTo>
                <a:cubicBezTo>
                  <a:pt x="119" y="172"/>
                  <a:pt x="118" y="174"/>
                  <a:pt x="118" y="175"/>
                </a:cubicBezTo>
                <a:cubicBezTo>
                  <a:pt x="113" y="171"/>
                  <a:pt x="106" y="166"/>
                  <a:pt x="100" y="162"/>
                </a:cubicBezTo>
                <a:cubicBezTo>
                  <a:pt x="99" y="161"/>
                  <a:pt x="98" y="160"/>
                  <a:pt x="97" y="159"/>
                </a:cubicBezTo>
                <a:cubicBezTo>
                  <a:pt x="92" y="156"/>
                  <a:pt x="87" y="157"/>
                  <a:pt x="83" y="161"/>
                </a:cubicBezTo>
                <a:cubicBezTo>
                  <a:pt x="80" y="166"/>
                  <a:pt x="79" y="173"/>
                  <a:pt x="85" y="177"/>
                </a:cubicBezTo>
                <a:cubicBezTo>
                  <a:pt x="87" y="178"/>
                  <a:pt x="91" y="182"/>
                  <a:pt x="95" y="186"/>
                </a:cubicBezTo>
                <a:cubicBezTo>
                  <a:pt x="96" y="186"/>
                  <a:pt x="97" y="187"/>
                  <a:pt x="98" y="188"/>
                </a:cubicBezTo>
                <a:cubicBezTo>
                  <a:pt x="21" y="188"/>
                  <a:pt x="21" y="188"/>
                  <a:pt x="21" y="188"/>
                </a:cubicBezTo>
                <a:cubicBezTo>
                  <a:pt x="21" y="22"/>
                  <a:pt x="21" y="22"/>
                  <a:pt x="21" y="22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119"/>
                </a:lnTo>
                <a:close/>
                <a:moveTo>
                  <a:pt x="167" y="119"/>
                </a:moveTo>
                <a:cubicBezTo>
                  <a:pt x="167" y="119"/>
                  <a:pt x="167" y="119"/>
                  <a:pt x="167" y="119"/>
                </a:cubicBezTo>
                <a:cubicBezTo>
                  <a:pt x="164" y="118"/>
                  <a:pt x="161" y="117"/>
                  <a:pt x="157" y="117"/>
                </a:cubicBezTo>
                <a:cubicBezTo>
                  <a:pt x="156" y="117"/>
                  <a:pt x="156" y="117"/>
                  <a:pt x="155" y="118"/>
                </a:cubicBezTo>
                <a:cubicBezTo>
                  <a:pt x="155" y="20"/>
                  <a:pt x="155" y="20"/>
                  <a:pt x="155" y="20"/>
                </a:cubicBezTo>
                <a:cubicBezTo>
                  <a:pt x="155" y="19"/>
                  <a:pt x="154" y="18"/>
                  <a:pt x="153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8" y="18"/>
                  <a:pt x="17" y="19"/>
                  <a:pt x="17" y="20"/>
                </a:cubicBezTo>
                <a:cubicBezTo>
                  <a:pt x="17" y="190"/>
                  <a:pt x="17" y="190"/>
                  <a:pt x="17" y="190"/>
                </a:cubicBezTo>
                <a:cubicBezTo>
                  <a:pt x="17" y="191"/>
                  <a:pt x="18" y="192"/>
                  <a:pt x="19" y="192"/>
                </a:cubicBezTo>
                <a:cubicBezTo>
                  <a:pt x="103" y="192"/>
                  <a:pt x="103" y="192"/>
                  <a:pt x="103" y="192"/>
                </a:cubicBezTo>
                <a:cubicBezTo>
                  <a:pt x="115" y="202"/>
                  <a:pt x="124" y="210"/>
                  <a:pt x="127" y="211"/>
                </a:cubicBezTo>
                <a:cubicBezTo>
                  <a:pt x="131" y="212"/>
                  <a:pt x="138" y="219"/>
                  <a:pt x="144" y="228"/>
                </a:cubicBezTo>
                <a:cubicBezTo>
                  <a:pt x="14" y="228"/>
                  <a:pt x="14" y="228"/>
                  <a:pt x="14" y="228"/>
                </a:cubicBezTo>
                <a:cubicBezTo>
                  <a:pt x="10" y="228"/>
                  <a:pt x="5" y="224"/>
                  <a:pt x="5" y="219"/>
                </a:cubicBezTo>
                <a:cubicBezTo>
                  <a:pt x="5" y="14"/>
                  <a:pt x="5" y="14"/>
                  <a:pt x="5" y="14"/>
                </a:cubicBezTo>
                <a:cubicBezTo>
                  <a:pt x="5" y="8"/>
                  <a:pt x="10" y="5"/>
                  <a:pt x="14" y="5"/>
                </a:cubicBezTo>
                <a:cubicBezTo>
                  <a:pt x="158" y="5"/>
                  <a:pt x="158" y="5"/>
                  <a:pt x="158" y="5"/>
                </a:cubicBezTo>
                <a:cubicBezTo>
                  <a:pt x="162" y="5"/>
                  <a:pt x="167" y="8"/>
                  <a:pt x="167" y="14"/>
                </a:cubicBezTo>
                <a:lnTo>
                  <a:pt x="167" y="11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8" name="Freeform 9"/>
          <p:cNvSpPr>
            <a:spLocks noEditPoints="1"/>
          </p:cNvSpPr>
          <p:nvPr/>
        </p:nvSpPr>
        <p:spPr bwMode="auto">
          <a:xfrm>
            <a:off x="2923713" y="3343410"/>
            <a:ext cx="346761" cy="592271"/>
          </a:xfrm>
          <a:custGeom>
            <a:avLst/>
            <a:gdLst>
              <a:gd name="T0" fmla="*/ 120 w 138"/>
              <a:gd name="T1" fmla="*/ 0 h 236"/>
              <a:gd name="T2" fmla="*/ 18 w 138"/>
              <a:gd name="T3" fmla="*/ 0 h 236"/>
              <a:gd name="T4" fmla="*/ 0 w 138"/>
              <a:gd name="T5" fmla="*/ 18 h 236"/>
              <a:gd name="T6" fmla="*/ 0 w 138"/>
              <a:gd name="T7" fmla="*/ 219 h 236"/>
              <a:gd name="T8" fmla="*/ 18 w 138"/>
              <a:gd name="T9" fmla="*/ 236 h 236"/>
              <a:gd name="T10" fmla="*/ 120 w 138"/>
              <a:gd name="T11" fmla="*/ 236 h 236"/>
              <a:gd name="T12" fmla="*/ 138 w 138"/>
              <a:gd name="T13" fmla="*/ 219 h 236"/>
              <a:gd name="T14" fmla="*/ 138 w 138"/>
              <a:gd name="T15" fmla="*/ 18 h 236"/>
              <a:gd name="T16" fmla="*/ 120 w 138"/>
              <a:gd name="T17" fmla="*/ 0 h 236"/>
              <a:gd name="T18" fmla="*/ 133 w 138"/>
              <a:gd name="T19" fmla="*/ 219 h 236"/>
              <a:gd name="T20" fmla="*/ 120 w 138"/>
              <a:gd name="T21" fmla="*/ 232 h 236"/>
              <a:gd name="T22" fmla="*/ 18 w 138"/>
              <a:gd name="T23" fmla="*/ 232 h 236"/>
              <a:gd name="T24" fmla="*/ 5 w 138"/>
              <a:gd name="T25" fmla="*/ 219 h 236"/>
              <a:gd name="T26" fmla="*/ 5 w 138"/>
              <a:gd name="T27" fmla="*/ 199 h 236"/>
              <a:gd name="T28" fmla="*/ 133 w 138"/>
              <a:gd name="T29" fmla="*/ 199 h 236"/>
              <a:gd name="T30" fmla="*/ 133 w 138"/>
              <a:gd name="T31" fmla="*/ 219 h 236"/>
              <a:gd name="T32" fmla="*/ 133 w 138"/>
              <a:gd name="T33" fmla="*/ 194 h 236"/>
              <a:gd name="T34" fmla="*/ 5 w 138"/>
              <a:gd name="T35" fmla="*/ 194 h 236"/>
              <a:gd name="T36" fmla="*/ 5 w 138"/>
              <a:gd name="T37" fmla="*/ 35 h 236"/>
              <a:gd name="T38" fmla="*/ 133 w 138"/>
              <a:gd name="T39" fmla="*/ 35 h 236"/>
              <a:gd name="T40" fmla="*/ 133 w 138"/>
              <a:gd name="T41" fmla="*/ 194 h 236"/>
              <a:gd name="T42" fmla="*/ 133 w 138"/>
              <a:gd name="T43" fmla="*/ 30 h 236"/>
              <a:gd name="T44" fmla="*/ 5 w 138"/>
              <a:gd name="T45" fmla="*/ 30 h 236"/>
              <a:gd name="T46" fmla="*/ 5 w 138"/>
              <a:gd name="T47" fmla="*/ 18 h 236"/>
              <a:gd name="T48" fmla="*/ 18 w 138"/>
              <a:gd name="T49" fmla="*/ 5 h 236"/>
              <a:gd name="T50" fmla="*/ 120 w 138"/>
              <a:gd name="T51" fmla="*/ 5 h 236"/>
              <a:gd name="T52" fmla="*/ 133 w 138"/>
              <a:gd name="T53" fmla="*/ 18 h 236"/>
              <a:gd name="T54" fmla="*/ 133 w 138"/>
              <a:gd name="T55" fmla="*/ 30 h 236"/>
              <a:gd name="T56" fmla="*/ 87 w 138"/>
              <a:gd name="T57" fmla="*/ 16 h 236"/>
              <a:gd name="T58" fmla="*/ 51 w 138"/>
              <a:gd name="T59" fmla="*/ 16 h 236"/>
              <a:gd name="T60" fmla="*/ 49 w 138"/>
              <a:gd name="T61" fmla="*/ 18 h 236"/>
              <a:gd name="T62" fmla="*/ 51 w 138"/>
              <a:gd name="T63" fmla="*/ 20 h 236"/>
              <a:gd name="T64" fmla="*/ 87 w 138"/>
              <a:gd name="T65" fmla="*/ 20 h 236"/>
              <a:gd name="T66" fmla="*/ 89 w 138"/>
              <a:gd name="T67" fmla="*/ 18 h 236"/>
              <a:gd name="T68" fmla="*/ 87 w 138"/>
              <a:gd name="T69" fmla="*/ 16 h 236"/>
              <a:gd name="T70" fmla="*/ 69 w 138"/>
              <a:gd name="T71" fmla="*/ 226 h 236"/>
              <a:gd name="T72" fmla="*/ 79 w 138"/>
              <a:gd name="T73" fmla="*/ 216 h 236"/>
              <a:gd name="T74" fmla="*/ 69 w 138"/>
              <a:gd name="T75" fmla="*/ 205 h 236"/>
              <a:gd name="T76" fmla="*/ 59 w 138"/>
              <a:gd name="T77" fmla="*/ 216 h 236"/>
              <a:gd name="T78" fmla="*/ 69 w 138"/>
              <a:gd name="T79" fmla="*/ 226 h 236"/>
              <a:gd name="T80" fmla="*/ 69 w 138"/>
              <a:gd name="T81" fmla="*/ 210 h 236"/>
              <a:gd name="T82" fmla="*/ 75 w 138"/>
              <a:gd name="T83" fmla="*/ 216 h 236"/>
              <a:gd name="T84" fmla="*/ 69 w 138"/>
              <a:gd name="T85" fmla="*/ 221 h 236"/>
              <a:gd name="T86" fmla="*/ 63 w 138"/>
              <a:gd name="T87" fmla="*/ 216 h 236"/>
              <a:gd name="T88" fmla="*/ 69 w 138"/>
              <a:gd name="T89" fmla="*/ 210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8" h="236">
                <a:moveTo>
                  <a:pt x="120" y="0"/>
                </a:moveTo>
                <a:cubicBezTo>
                  <a:pt x="18" y="0"/>
                  <a:pt x="18" y="0"/>
                  <a:pt x="18" y="0"/>
                </a:cubicBezTo>
                <a:cubicBezTo>
                  <a:pt x="8" y="0"/>
                  <a:pt x="0" y="8"/>
                  <a:pt x="0" y="18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28"/>
                  <a:pt x="8" y="236"/>
                  <a:pt x="18" y="236"/>
                </a:cubicBezTo>
                <a:cubicBezTo>
                  <a:pt x="120" y="236"/>
                  <a:pt x="120" y="236"/>
                  <a:pt x="120" y="236"/>
                </a:cubicBezTo>
                <a:cubicBezTo>
                  <a:pt x="130" y="236"/>
                  <a:pt x="138" y="228"/>
                  <a:pt x="138" y="219"/>
                </a:cubicBezTo>
                <a:cubicBezTo>
                  <a:pt x="138" y="18"/>
                  <a:pt x="138" y="18"/>
                  <a:pt x="138" y="18"/>
                </a:cubicBezTo>
                <a:cubicBezTo>
                  <a:pt x="138" y="8"/>
                  <a:pt x="130" y="0"/>
                  <a:pt x="120" y="0"/>
                </a:cubicBezTo>
                <a:close/>
                <a:moveTo>
                  <a:pt x="133" y="219"/>
                </a:moveTo>
                <a:cubicBezTo>
                  <a:pt x="133" y="226"/>
                  <a:pt x="127" y="232"/>
                  <a:pt x="120" y="232"/>
                </a:cubicBezTo>
                <a:cubicBezTo>
                  <a:pt x="18" y="232"/>
                  <a:pt x="18" y="232"/>
                  <a:pt x="18" y="232"/>
                </a:cubicBezTo>
                <a:cubicBezTo>
                  <a:pt x="11" y="232"/>
                  <a:pt x="5" y="226"/>
                  <a:pt x="5" y="219"/>
                </a:cubicBezTo>
                <a:cubicBezTo>
                  <a:pt x="5" y="199"/>
                  <a:pt x="5" y="199"/>
                  <a:pt x="5" y="199"/>
                </a:cubicBezTo>
                <a:cubicBezTo>
                  <a:pt x="133" y="199"/>
                  <a:pt x="133" y="199"/>
                  <a:pt x="133" y="199"/>
                </a:cubicBezTo>
                <a:lnTo>
                  <a:pt x="133" y="219"/>
                </a:lnTo>
                <a:close/>
                <a:moveTo>
                  <a:pt x="133" y="194"/>
                </a:moveTo>
                <a:cubicBezTo>
                  <a:pt x="5" y="194"/>
                  <a:pt x="5" y="194"/>
                  <a:pt x="5" y="194"/>
                </a:cubicBezTo>
                <a:cubicBezTo>
                  <a:pt x="5" y="35"/>
                  <a:pt x="5" y="35"/>
                  <a:pt x="5" y="35"/>
                </a:cubicBezTo>
                <a:cubicBezTo>
                  <a:pt x="133" y="35"/>
                  <a:pt x="133" y="35"/>
                  <a:pt x="133" y="35"/>
                </a:cubicBezTo>
                <a:lnTo>
                  <a:pt x="133" y="194"/>
                </a:lnTo>
                <a:close/>
                <a:moveTo>
                  <a:pt x="133" y="30"/>
                </a:moveTo>
                <a:cubicBezTo>
                  <a:pt x="5" y="30"/>
                  <a:pt x="5" y="30"/>
                  <a:pt x="5" y="30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11"/>
                  <a:pt x="11" y="5"/>
                  <a:pt x="18" y="5"/>
                </a:cubicBezTo>
                <a:cubicBezTo>
                  <a:pt x="120" y="5"/>
                  <a:pt x="120" y="5"/>
                  <a:pt x="120" y="5"/>
                </a:cubicBezTo>
                <a:cubicBezTo>
                  <a:pt x="127" y="5"/>
                  <a:pt x="133" y="11"/>
                  <a:pt x="133" y="18"/>
                </a:cubicBezTo>
                <a:lnTo>
                  <a:pt x="133" y="30"/>
                </a:lnTo>
                <a:close/>
                <a:moveTo>
                  <a:pt x="87" y="16"/>
                </a:moveTo>
                <a:cubicBezTo>
                  <a:pt x="51" y="16"/>
                  <a:pt x="51" y="16"/>
                  <a:pt x="51" y="16"/>
                </a:cubicBezTo>
                <a:cubicBezTo>
                  <a:pt x="50" y="16"/>
                  <a:pt x="49" y="17"/>
                  <a:pt x="49" y="18"/>
                </a:cubicBezTo>
                <a:cubicBezTo>
                  <a:pt x="49" y="19"/>
                  <a:pt x="50" y="20"/>
                  <a:pt x="51" y="20"/>
                </a:cubicBezTo>
                <a:cubicBezTo>
                  <a:pt x="87" y="20"/>
                  <a:pt x="87" y="20"/>
                  <a:pt x="87" y="20"/>
                </a:cubicBezTo>
                <a:cubicBezTo>
                  <a:pt x="88" y="20"/>
                  <a:pt x="89" y="19"/>
                  <a:pt x="89" y="18"/>
                </a:cubicBezTo>
                <a:cubicBezTo>
                  <a:pt x="89" y="17"/>
                  <a:pt x="88" y="16"/>
                  <a:pt x="87" y="16"/>
                </a:cubicBezTo>
                <a:close/>
                <a:moveTo>
                  <a:pt x="69" y="226"/>
                </a:moveTo>
                <a:cubicBezTo>
                  <a:pt x="75" y="226"/>
                  <a:pt x="79" y="221"/>
                  <a:pt x="79" y="216"/>
                </a:cubicBezTo>
                <a:cubicBezTo>
                  <a:pt x="79" y="210"/>
                  <a:pt x="75" y="205"/>
                  <a:pt x="69" y="205"/>
                </a:cubicBezTo>
                <a:cubicBezTo>
                  <a:pt x="63" y="205"/>
                  <a:pt x="59" y="210"/>
                  <a:pt x="59" y="216"/>
                </a:cubicBezTo>
                <a:cubicBezTo>
                  <a:pt x="59" y="221"/>
                  <a:pt x="63" y="226"/>
                  <a:pt x="69" y="226"/>
                </a:cubicBezTo>
                <a:close/>
                <a:moveTo>
                  <a:pt x="69" y="210"/>
                </a:moveTo>
                <a:cubicBezTo>
                  <a:pt x="72" y="210"/>
                  <a:pt x="75" y="213"/>
                  <a:pt x="75" y="216"/>
                </a:cubicBezTo>
                <a:cubicBezTo>
                  <a:pt x="75" y="219"/>
                  <a:pt x="72" y="221"/>
                  <a:pt x="69" y="221"/>
                </a:cubicBezTo>
                <a:cubicBezTo>
                  <a:pt x="66" y="221"/>
                  <a:pt x="63" y="219"/>
                  <a:pt x="63" y="216"/>
                </a:cubicBezTo>
                <a:cubicBezTo>
                  <a:pt x="63" y="213"/>
                  <a:pt x="66" y="210"/>
                  <a:pt x="69" y="2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9" name="Freeform 10"/>
          <p:cNvSpPr>
            <a:spLocks noEditPoints="1"/>
          </p:cNvSpPr>
          <p:nvPr/>
        </p:nvSpPr>
        <p:spPr bwMode="auto">
          <a:xfrm>
            <a:off x="8870349" y="3402549"/>
            <a:ext cx="483849" cy="473993"/>
          </a:xfrm>
          <a:custGeom>
            <a:avLst/>
            <a:gdLst>
              <a:gd name="T0" fmla="*/ 44 w 193"/>
              <a:gd name="T1" fmla="*/ 157 h 189"/>
              <a:gd name="T2" fmla="*/ 17 w 193"/>
              <a:gd name="T3" fmla="*/ 182 h 189"/>
              <a:gd name="T4" fmla="*/ 7 w 193"/>
              <a:gd name="T5" fmla="*/ 175 h 189"/>
              <a:gd name="T6" fmla="*/ 32 w 193"/>
              <a:gd name="T7" fmla="*/ 145 h 189"/>
              <a:gd name="T8" fmla="*/ 33 w 193"/>
              <a:gd name="T9" fmla="*/ 140 h 189"/>
              <a:gd name="T10" fmla="*/ 2 w 193"/>
              <a:gd name="T11" fmla="*/ 174 h 189"/>
              <a:gd name="T12" fmla="*/ 0 w 193"/>
              <a:gd name="T13" fmla="*/ 189 h 189"/>
              <a:gd name="T14" fmla="*/ 3 w 193"/>
              <a:gd name="T15" fmla="*/ 189 h 189"/>
              <a:gd name="T16" fmla="*/ 42 w 193"/>
              <a:gd name="T17" fmla="*/ 177 h 189"/>
              <a:gd name="T18" fmla="*/ 46 w 193"/>
              <a:gd name="T19" fmla="*/ 154 h 189"/>
              <a:gd name="T20" fmla="*/ 120 w 193"/>
              <a:gd name="T21" fmla="*/ 46 h 189"/>
              <a:gd name="T22" fmla="*/ 132 w 193"/>
              <a:gd name="T23" fmla="*/ 73 h 189"/>
              <a:gd name="T24" fmla="*/ 143 w 193"/>
              <a:gd name="T25" fmla="*/ 46 h 189"/>
              <a:gd name="T26" fmla="*/ 140 w 193"/>
              <a:gd name="T27" fmla="*/ 65 h 189"/>
              <a:gd name="T28" fmla="*/ 124 w 193"/>
              <a:gd name="T29" fmla="*/ 65 h 189"/>
              <a:gd name="T30" fmla="*/ 132 w 193"/>
              <a:gd name="T31" fmla="*/ 46 h 189"/>
              <a:gd name="T32" fmla="*/ 140 w 193"/>
              <a:gd name="T33" fmla="*/ 65 h 189"/>
              <a:gd name="T34" fmla="*/ 176 w 193"/>
              <a:gd name="T35" fmla="*/ 0 h 189"/>
              <a:gd name="T36" fmla="*/ 79 w 193"/>
              <a:gd name="T37" fmla="*/ 65 h 189"/>
              <a:gd name="T38" fmla="*/ 14 w 193"/>
              <a:gd name="T39" fmla="*/ 95 h 189"/>
              <a:gd name="T40" fmla="*/ 17 w 193"/>
              <a:gd name="T41" fmla="*/ 98 h 189"/>
              <a:gd name="T42" fmla="*/ 46 w 193"/>
              <a:gd name="T43" fmla="*/ 101 h 189"/>
              <a:gd name="T44" fmla="*/ 36 w 193"/>
              <a:gd name="T45" fmla="*/ 120 h 189"/>
              <a:gd name="T46" fmla="*/ 65 w 193"/>
              <a:gd name="T47" fmla="*/ 155 h 189"/>
              <a:gd name="T48" fmla="*/ 79 w 193"/>
              <a:gd name="T49" fmla="*/ 143 h 189"/>
              <a:gd name="T50" fmla="*/ 88 w 193"/>
              <a:gd name="T51" fmla="*/ 144 h 189"/>
              <a:gd name="T52" fmla="*/ 91 w 193"/>
              <a:gd name="T53" fmla="*/ 172 h 189"/>
              <a:gd name="T54" fmla="*/ 93 w 193"/>
              <a:gd name="T55" fmla="*/ 175 h 189"/>
              <a:gd name="T56" fmla="*/ 121 w 193"/>
              <a:gd name="T57" fmla="*/ 151 h 189"/>
              <a:gd name="T58" fmla="*/ 160 w 193"/>
              <a:gd name="T59" fmla="*/ 78 h 189"/>
              <a:gd name="T60" fmla="*/ 21 w 193"/>
              <a:gd name="T61" fmla="*/ 92 h 189"/>
              <a:gd name="T62" fmla="*/ 74 w 193"/>
              <a:gd name="T63" fmla="*/ 69 h 189"/>
              <a:gd name="T64" fmla="*/ 21 w 193"/>
              <a:gd name="T65" fmla="*/ 92 h 189"/>
              <a:gd name="T66" fmla="*/ 49 w 193"/>
              <a:gd name="T67" fmla="*/ 140 h 189"/>
              <a:gd name="T68" fmla="*/ 48 w 193"/>
              <a:gd name="T69" fmla="*/ 115 h 189"/>
              <a:gd name="T70" fmla="*/ 75 w 193"/>
              <a:gd name="T71" fmla="*/ 141 h 189"/>
              <a:gd name="T72" fmla="*/ 117 w 193"/>
              <a:gd name="T73" fmla="*/ 149 h 189"/>
              <a:gd name="T74" fmla="*/ 94 w 193"/>
              <a:gd name="T75" fmla="*/ 138 h 189"/>
              <a:gd name="T76" fmla="*/ 117 w 193"/>
              <a:gd name="T77" fmla="*/ 149 h 189"/>
              <a:gd name="T78" fmla="*/ 90 w 193"/>
              <a:gd name="T79" fmla="*/ 135 h 189"/>
              <a:gd name="T80" fmla="*/ 84 w 193"/>
              <a:gd name="T81" fmla="*/ 140 h 189"/>
              <a:gd name="T82" fmla="*/ 49 w 193"/>
              <a:gd name="T83" fmla="*/ 104 h 189"/>
              <a:gd name="T84" fmla="*/ 54 w 193"/>
              <a:gd name="T85" fmla="*/ 99 h 189"/>
              <a:gd name="T86" fmla="*/ 176 w 193"/>
              <a:gd name="T87" fmla="*/ 4 h 189"/>
              <a:gd name="T88" fmla="*/ 157 w 193"/>
              <a:gd name="T89" fmla="*/ 75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3" h="189">
                <a:moveTo>
                  <a:pt x="46" y="154"/>
                </a:moveTo>
                <a:cubicBezTo>
                  <a:pt x="45" y="154"/>
                  <a:pt x="44" y="156"/>
                  <a:pt x="44" y="157"/>
                </a:cubicBezTo>
                <a:cubicBezTo>
                  <a:pt x="46" y="163"/>
                  <a:pt x="44" y="168"/>
                  <a:pt x="39" y="174"/>
                </a:cubicBezTo>
                <a:cubicBezTo>
                  <a:pt x="33" y="179"/>
                  <a:pt x="25" y="180"/>
                  <a:pt x="17" y="182"/>
                </a:cubicBezTo>
                <a:cubicBezTo>
                  <a:pt x="13" y="182"/>
                  <a:pt x="9" y="183"/>
                  <a:pt x="5" y="184"/>
                </a:cubicBezTo>
                <a:cubicBezTo>
                  <a:pt x="6" y="181"/>
                  <a:pt x="6" y="178"/>
                  <a:pt x="7" y="175"/>
                </a:cubicBezTo>
                <a:cubicBezTo>
                  <a:pt x="8" y="166"/>
                  <a:pt x="10" y="156"/>
                  <a:pt x="16" y="150"/>
                </a:cubicBezTo>
                <a:cubicBezTo>
                  <a:pt x="21" y="145"/>
                  <a:pt x="27" y="143"/>
                  <a:pt x="32" y="145"/>
                </a:cubicBezTo>
                <a:cubicBezTo>
                  <a:pt x="33" y="145"/>
                  <a:pt x="35" y="144"/>
                  <a:pt x="35" y="143"/>
                </a:cubicBezTo>
                <a:cubicBezTo>
                  <a:pt x="35" y="142"/>
                  <a:pt x="35" y="140"/>
                  <a:pt x="33" y="140"/>
                </a:cubicBezTo>
                <a:cubicBezTo>
                  <a:pt x="26" y="138"/>
                  <a:pt x="19" y="141"/>
                  <a:pt x="12" y="147"/>
                </a:cubicBezTo>
                <a:cubicBezTo>
                  <a:pt x="5" y="154"/>
                  <a:pt x="4" y="164"/>
                  <a:pt x="2" y="174"/>
                </a:cubicBezTo>
                <a:cubicBezTo>
                  <a:pt x="2" y="178"/>
                  <a:pt x="1" y="183"/>
                  <a:pt x="0" y="186"/>
                </a:cubicBezTo>
                <a:cubicBezTo>
                  <a:pt x="0" y="187"/>
                  <a:pt x="0" y="188"/>
                  <a:pt x="0" y="189"/>
                </a:cubicBezTo>
                <a:cubicBezTo>
                  <a:pt x="1" y="189"/>
                  <a:pt x="1" y="189"/>
                  <a:pt x="2" y="189"/>
                </a:cubicBezTo>
                <a:cubicBezTo>
                  <a:pt x="2" y="189"/>
                  <a:pt x="3" y="189"/>
                  <a:pt x="3" y="189"/>
                </a:cubicBezTo>
                <a:cubicBezTo>
                  <a:pt x="7" y="188"/>
                  <a:pt x="12" y="187"/>
                  <a:pt x="17" y="186"/>
                </a:cubicBezTo>
                <a:cubicBezTo>
                  <a:pt x="26" y="185"/>
                  <a:pt x="36" y="183"/>
                  <a:pt x="42" y="177"/>
                </a:cubicBezTo>
                <a:cubicBezTo>
                  <a:pt x="48" y="171"/>
                  <a:pt x="51" y="163"/>
                  <a:pt x="49" y="156"/>
                </a:cubicBezTo>
                <a:cubicBezTo>
                  <a:pt x="49" y="154"/>
                  <a:pt x="47" y="154"/>
                  <a:pt x="46" y="154"/>
                </a:cubicBezTo>
                <a:close/>
                <a:moveTo>
                  <a:pt x="132" y="42"/>
                </a:moveTo>
                <a:cubicBezTo>
                  <a:pt x="127" y="42"/>
                  <a:pt x="123" y="43"/>
                  <a:pt x="120" y="46"/>
                </a:cubicBezTo>
                <a:cubicBezTo>
                  <a:pt x="114" y="52"/>
                  <a:pt x="114" y="63"/>
                  <a:pt x="120" y="69"/>
                </a:cubicBezTo>
                <a:cubicBezTo>
                  <a:pt x="123" y="72"/>
                  <a:pt x="127" y="73"/>
                  <a:pt x="132" y="73"/>
                </a:cubicBezTo>
                <a:cubicBezTo>
                  <a:pt x="136" y="73"/>
                  <a:pt x="140" y="72"/>
                  <a:pt x="143" y="69"/>
                </a:cubicBezTo>
                <a:cubicBezTo>
                  <a:pt x="149" y="63"/>
                  <a:pt x="149" y="52"/>
                  <a:pt x="143" y="46"/>
                </a:cubicBezTo>
                <a:cubicBezTo>
                  <a:pt x="140" y="43"/>
                  <a:pt x="136" y="42"/>
                  <a:pt x="132" y="42"/>
                </a:cubicBezTo>
                <a:close/>
                <a:moveTo>
                  <a:pt x="140" y="65"/>
                </a:moveTo>
                <a:cubicBezTo>
                  <a:pt x="137" y="68"/>
                  <a:pt x="135" y="69"/>
                  <a:pt x="132" y="69"/>
                </a:cubicBezTo>
                <a:cubicBezTo>
                  <a:pt x="129" y="69"/>
                  <a:pt x="126" y="68"/>
                  <a:pt x="124" y="65"/>
                </a:cubicBezTo>
                <a:cubicBezTo>
                  <a:pt x="119" y="61"/>
                  <a:pt x="119" y="54"/>
                  <a:pt x="124" y="50"/>
                </a:cubicBezTo>
                <a:cubicBezTo>
                  <a:pt x="126" y="47"/>
                  <a:pt x="129" y="46"/>
                  <a:pt x="132" y="46"/>
                </a:cubicBezTo>
                <a:cubicBezTo>
                  <a:pt x="135" y="46"/>
                  <a:pt x="137" y="47"/>
                  <a:pt x="140" y="50"/>
                </a:cubicBezTo>
                <a:cubicBezTo>
                  <a:pt x="144" y="54"/>
                  <a:pt x="144" y="61"/>
                  <a:pt x="140" y="65"/>
                </a:cubicBezTo>
                <a:close/>
                <a:moveTo>
                  <a:pt x="187" y="2"/>
                </a:moveTo>
                <a:cubicBezTo>
                  <a:pt x="185" y="1"/>
                  <a:pt x="181" y="0"/>
                  <a:pt x="176" y="0"/>
                </a:cubicBezTo>
                <a:cubicBezTo>
                  <a:pt x="164" y="0"/>
                  <a:pt x="134" y="6"/>
                  <a:pt x="111" y="29"/>
                </a:cubicBezTo>
                <a:cubicBezTo>
                  <a:pt x="79" y="65"/>
                  <a:pt x="79" y="65"/>
                  <a:pt x="79" y="65"/>
                </a:cubicBezTo>
                <a:cubicBezTo>
                  <a:pt x="73" y="65"/>
                  <a:pt x="51" y="63"/>
                  <a:pt x="38" y="68"/>
                </a:cubicBezTo>
                <a:cubicBezTo>
                  <a:pt x="24" y="73"/>
                  <a:pt x="14" y="94"/>
                  <a:pt x="14" y="95"/>
                </a:cubicBezTo>
                <a:cubicBezTo>
                  <a:pt x="14" y="96"/>
                  <a:pt x="14" y="97"/>
                  <a:pt x="14" y="97"/>
                </a:cubicBezTo>
                <a:cubicBezTo>
                  <a:pt x="15" y="98"/>
                  <a:pt x="16" y="98"/>
                  <a:pt x="17" y="98"/>
                </a:cubicBezTo>
                <a:cubicBezTo>
                  <a:pt x="29" y="94"/>
                  <a:pt x="42" y="97"/>
                  <a:pt x="48" y="99"/>
                </a:cubicBezTo>
                <a:cubicBezTo>
                  <a:pt x="46" y="101"/>
                  <a:pt x="46" y="101"/>
                  <a:pt x="46" y="101"/>
                </a:cubicBezTo>
                <a:cubicBezTo>
                  <a:pt x="44" y="103"/>
                  <a:pt x="44" y="107"/>
                  <a:pt x="46" y="11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31" y="125"/>
                  <a:pt x="38" y="135"/>
                  <a:pt x="46" y="143"/>
                </a:cubicBezTo>
                <a:cubicBezTo>
                  <a:pt x="52" y="149"/>
                  <a:pt x="60" y="155"/>
                  <a:pt x="65" y="155"/>
                </a:cubicBezTo>
                <a:cubicBezTo>
                  <a:pt x="67" y="155"/>
                  <a:pt x="68" y="154"/>
                  <a:pt x="69" y="153"/>
                </a:cubicBezTo>
                <a:cubicBezTo>
                  <a:pt x="79" y="143"/>
                  <a:pt x="79" y="143"/>
                  <a:pt x="79" y="143"/>
                </a:cubicBezTo>
                <a:cubicBezTo>
                  <a:pt x="81" y="144"/>
                  <a:pt x="83" y="145"/>
                  <a:pt x="84" y="145"/>
                </a:cubicBezTo>
                <a:cubicBezTo>
                  <a:pt x="86" y="145"/>
                  <a:pt x="87" y="144"/>
                  <a:pt x="88" y="144"/>
                </a:cubicBezTo>
                <a:cubicBezTo>
                  <a:pt x="91" y="141"/>
                  <a:pt x="91" y="141"/>
                  <a:pt x="91" y="141"/>
                </a:cubicBezTo>
                <a:cubicBezTo>
                  <a:pt x="92" y="147"/>
                  <a:pt x="95" y="160"/>
                  <a:pt x="91" y="172"/>
                </a:cubicBezTo>
                <a:cubicBezTo>
                  <a:pt x="91" y="173"/>
                  <a:pt x="91" y="174"/>
                  <a:pt x="92" y="175"/>
                </a:cubicBezTo>
                <a:cubicBezTo>
                  <a:pt x="92" y="175"/>
                  <a:pt x="93" y="175"/>
                  <a:pt x="93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95" y="175"/>
                  <a:pt x="116" y="165"/>
                  <a:pt x="121" y="151"/>
                </a:cubicBezTo>
                <a:cubicBezTo>
                  <a:pt x="126" y="139"/>
                  <a:pt x="125" y="116"/>
                  <a:pt x="124" y="111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88" y="50"/>
                  <a:pt x="193" y="9"/>
                  <a:pt x="187" y="2"/>
                </a:cubicBezTo>
                <a:close/>
                <a:moveTo>
                  <a:pt x="21" y="92"/>
                </a:moveTo>
                <a:cubicBezTo>
                  <a:pt x="24" y="86"/>
                  <a:pt x="31" y="75"/>
                  <a:pt x="40" y="72"/>
                </a:cubicBezTo>
                <a:cubicBezTo>
                  <a:pt x="49" y="69"/>
                  <a:pt x="66" y="69"/>
                  <a:pt x="74" y="69"/>
                </a:cubicBezTo>
                <a:cubicBezTo>
                  <a:pt x="51" y="95"/>
                  <a:pt x="51" y="95"/>
                  <a:pt x="51" y="95"/>
                </a:cubicBezTo>
                <a:cubicBezTo>
                  <a:pt x="47" y="93"/>
                  <a:pt x="34" y="89"/>
                  <a:pt x="21" y="92"/>
                </a:cubicBezTo>
                <a:close/>
                <a:moveTo>
                  <a:pt x="66" y="150"/>
                </a:moveTo>
                <a:cubicBezTo>
                  <a:pt x="65" y="151"/>
                  <a:pt x="58" y="148"/>
                  <a:pt x="49" y="140"/>
                </a:cubicBezTo>
                <a:cubicBezTo>
                  <a:pt x="41" y="132"/>
                  <a:pt x="38" y="125"/>
                  <a:pt x="39" y="123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51" y="120"/>
                  <a:pt x="56" y="125"/>
                  <a:pt x="60" y="129"/>
                </a:cubicBezTo>
                <a:cubicBezTo>
                  <a:pt x="65" y="134"/>
                  <a:pt x="70" y="138"/>
                  <a:pt x="75" y="141"/>
                </a:cubicBezTo>
                <a:lnTo>
                  <a:pt x="66" y="150"/>
                </a:lnTo>
                <a:close/>
                <a:moveTo>
                  <a:pt x="117" y="149"/>
                </a:moveTo>
                <a:cubicBezTo>
                  <a:pt x="114" y="158"/>
                  <a:pt x="103" y="165"/>
                  <a:pt x="97" y="169"/>
                </a:cubicBezTo>
                <a:cubicBezTo>
                  <a:pt x="100" y="155"/>
                  <a:pt x="96" y="142"/>
                  <a:pt x="94" y="138"/>
                </a:cubicBezTo>
                <a:cubicBezTo>
                  <a:pt x="120" y="115"/>
                  <a:pt x="120" y="115"/>
                  <a:pt x="120" y="115"/>
                </a:cubicBezTo>
                <a:cubicBezTo>
                  <a:pt x="120" y="123"/>
                  <a:pt x="121" y="140"/>
                  <a:pt x="117" y="149"/>
                </a:cubicBezTo>
                <a:close/>
                <a:moveTo>
                  <a:pt x="90" y="135"/>
                </a:moveTo>
                <a:cubicBezTo>
                  <a:pt x="90" y="135"/>
                  <a:pt x="90" y="135"/>
                  <a:pt x="90" y="135"/>
                </a:cubicBezTo>
                <a:cubicBezTo>
                  <a:pt x="85" y="140"/>
                  <a:pt x="85" y="140"/>
                  <a:pt x="85" y="140"/>
                </a:cubicBezTo>
                <a:cubicBezTo>
                  <a:pt x="85" y="140"/>
                  <a:pt x="85" y="140"/>
                  <a:pt x="84" y="140"/>
                </a:cubicBezTo>
                <a:cubicBezTo>
                  <a:pt x="81" y="140"/>
                  <a:pt x="72" y="135"/>
                  <a:pt x="63" y="126"/>
                </a:cubicBezTo>
                <a:cubicBezTo>
                  <a:pt x="52" y="115"/>
                  <a:pt x="48" y="106"/>
                  <a:pt x="49" y="104"/>
                </a:cubicBezTo>
                <a:cubicBezTo>
                  <a:pt x="54" y="99"/>
                  <a:pt x="54" y="99"/>
                  <a:pt x="54" y="99"/>
                </a:cubicBezTo>
                <a:cubicBezTo>
                  <a:pt x="54" y="99"/>
                  <a:pt x="54" y="99"/>
                  <a:pt x="54" y="99"/>
                </a:cubicBezTo>
                <a:cubicBezTo>
                  <a:pt x="114" y="32"/>
                  <a:pt x="114" y="32"/>
                  <a:pt x="114" y="32"/>
                </a:cubicBezTo>
                <a:cubicBezTo>
                  <a:pt x="135" y="12"/>
                  <a:pt x="163" y="4"/>
                  <a:pt x="176" y="4"/>
                </a:cubicBezTo>
                <a:cubicBezTo>
                  <a:pt x="181" y="4"/>
                  <a:pt x="183" y="5"/>
                  <a:pt x="183" y="6"/>
                </a:cubicBezTo>
                <a:cubicBezTo>
                  <a:pt x="188" y="10"/>
                  <a:pt x="184" y="48"/>
                  <a:pt x="157" y="75"/>
                </a:cubicBezTo>
                <a:lnTo>
                  <a:pt x="90" y="1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2" name="Freeform 13"/>
          <p:cNvSpPr>
            <a:spLocks noEditPoints="1"/>
          </p:cNvSpPr>
          <p:nvPr/>
        </p:nvSpPr>
        <p:spPr bwMode="auto">
          <a:xfrm>
            <a:off x="3071229" y="5081081"/>
            <a:ext cx="423815" cy="413959"/>
          </a:xfrm>
          <a:custGeom>
            <a:avLst/>
            <a:gdLst>
              <a:gd name="T0" fmla="*/ 153 w 169"/>
              <a:gd name="T1" fmla="*/ 144 h 165"/>
              <a:gd name="T2" fmla="*/ 134 w 169"/>
              <a:gd name="T3" fmla="*/ 144 h 165"/>
              <a:gd name="T4" fmla="*/ 144 w 169"/>
              <a:gd name="T5" fmla="*/ 139 h 165"/>
              <a:gd name="T6" fmla="*/ 144 w 169"/>
              <a:gd name="T7" fmla="*/ 149 h 165"/>
              <a:gd name="T8" fmla="*/ 144 w 169"/>
              <a:gd name="T9" fmla="*/ 139 h 165"/>
              <a:gd name="T10" fmla="*/ 168 w 169"/>
              <a:gd name="T11" fmla="*/ 49 h 165"/>
              <a:gd name="T12" fmla="*/ 143 w 169"/>
              <a:gd name="T13" fmla="*/ 0 h 165"/>
              <a:gd name="T14" fmla="*/ 24 w 169"/>
              <a:gd name="T15" fmla="*/ 2 h 165"/>
              <a:gd name="T16" fmla="*/ 0 w 169"/>
              <a:gd name="T17" fmla="*/ 49 h 165"/>
              <a:gd name="T18" fmla="*/ 0 w 169"/>
              <a:gd name="T19" fmla="*/ 163 h 165"/>
              <a:gd name="T20" fmla="*/ 166 w 169"/>
              <a:gd name="T21" fmla="*/ 165 h 165"/>
              <a:gd name="T22" fmla="*/ 169 w 169"/>
              <a:gd name="T23" fmla="*/ 50 h 165"/>
              <a:gd name="T24" fmla="*/ 27 w 169"/>
              <a:gd name="T25" fmla="*/ 5 h 165"/>
              <a:gd name="T26" fmla="*/ 163 w 169"/>
              <a:gd name="T27" fmla="*/ 48 h 165"/>
              <a:gd name="T28" fmla="*/ 27 w 169"/>
              <a:gd name="T29" fmla="*/ 5 h 165"/>
              <a:gd name="T30" fmla="*/ 5 w 169"/>
              <a:gd name="T31" fmla="*/ 160 h 165"/>
              <a:gd name="T32" fmla="*/ 164 w 169"/>
              <a:gd name="T33" fmla="*/ 127 h 165"/>
              <a:gd name="T34" fmla="*/ 164 w 169"/>
              <a:gd name="T35" fmla="*/ 123 h 165"/>
              <a:gd name="T36" fmla="*/ 5 w 169"/>
              <a:gd name="T37" fmla="*/ 90 h 165"/>
              <a:gd name="T38" fmla="*/ 164 w 169"/>
              <a:gd name="T39" fmla="*/ 123 h 165"/>
              <a:gd name="T40" fmla="*/ 5 w 169"/>
              <a:gd name="T41" fmla="*/ 85 h 165"/>
              <a:gd name="T42" fmla="*/ 164 w 169"/>
              <a:gd name="T43" fmla="*/ 53 h 165"/>
              <a:gd name="T44" fmla="*/ 122 w 169"/>
              <a:gd name="T45" fmla="*/ 79 h 165"/>
              <a:gd name="T46" fmla="*/ 122 w 169"/>
              <a:gd name="T47" fmla="*/ 59 h 165"/>
              <a:gd name="T48" fmla="*/ 122 w 169"/>
              <a:gd name="T49" fmla="*/ 79 h 165"/>
              <a:gd name="T50" fmla="*/ 127 w 169"/>
              <a:gd name="T51" fmla="*/ 69 h 165"/>
              <a:gd name="T52" fmla="*/ 117 w 169"/>
              <a:gd name="T53" fmla="*/ 69 h 165"/>
              <a:gd name="T54" fmla="*/ 144 w 169"/>
              <a:gd name="T55" fmla="*/ 79 h 165"/>
              <a:gd name="T56" fmla="*/ 144 w 169"/>
              <a:gd name="T57" fmla="*/ 59 h 165"/>
              <a:gd name="T58" fmla="*/ 144 w 169"/>
              <a:gd name="T59" fmla="*/ 79 h 165"/>
              <a:gd name="T60" fmla="*/ 149 w 169"/>
              <a:gd name="T61" fmla="*/ 69 h 165"/>
              <a:gd name="T62" fmla="*/ 139 w 169"/>
              <a:gd name="T63" fmla="*/ 69 h 165"/>
              <a:gd name="T64" fmla="*/ 122 w 169"/>
              <a:gd name="T65" fmla="*/ 116 h 165"/>
              <a:gd name="T66" fmla="*/ 122 w 169"/>
              <a:gd name="T67" fmla="*/ 97 h 165"/>
              <a:gd name="T68" fmla="*/ 122 w 169"/>
              <a:gd name="T69" fmla="*/ 116 h 165"/>
              <a:gd name="T70" fmla="*/ 127 w 169"/>
              <a:gd name="T71" fmla="*/ 106 h 165"/>
              <a:gd name="T72" fmla="*/ 117 w 169"/>
              <a:gd name="T73" fmla="*/ 106 h 165"/>
              <a:gd name="T74" fmla="*/ 122 w 169"/>
              <a:gd name="T75" fmla="*/ 154 h 165"/>
              <a:gd name="T76" fmla="*/ 122 w 169"/>
              <a:gd name="T77" fmla="*/ 134 h 165"/>
              <a:gd name="T78" fmla="*/ 122 w 169"/>
              <a:gd name="T79" fmla="*/ 154 h 165"/>
              <a:gd name="T80" fmla="*/ 127 w 169"/>
              <a:gd name="T81" fmla="*/ 144 h 165"/>
              <a:gd name="T82" fmla="*/ 117 w 169"/>
              <a:gd name="T83" fmla="*/ 144 h 165"/>
              <a:gd name="T84" fmla="*/ 144 w 169"/>
              <a:gd name="T85" fmla="*/ 116 h 165"/>
              <a:gd name="T86" fmla="*/ 144 w 169"/>
              <a:gd name="T87" fmla="*/ 97 h 165"/>
              <a:gd name="T88" fmla="*/ 144 w 169"/>
              <a:gd name="T89" fmla="*/ 116 h 165"/>
              <a:gd name="T90" fmla="*/ 149 w 169"/>
              <a:gd name="T91" fmla="*/ 106 h 165"/>
              <a:gd name="T92" fmla="*/ 139 w 169"/>
              <a:gd name="T93" fmla="*/ 106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9" h="165">
                <a:moveTo>
                  <a:pt x="144" y="154"/>
                </a:moveTo>
                <a:cubicBezTo>
                  <a:pt x="149" y="154"/>
                  <a:pt x="153" y="149"/>
                  <a:pt x="153" y="144"/>
                </a:cubicBezTo>
                <a:cubicBezTo>
                  <a:pt x="153" y="139"/>
                  <a:pt x="149" y="134"/>
                  <a:pt x="144" y="134"/>
                </a:cubicBezTo>
                <a:cubicBezTo>
                  <a:pt x="138" y="134"/>
                  <a:pt x="134" y="139"/>
                  <a:pt x="134" y="144"/>
                </a:cubicBezTo>
                <a:cubicBezTo>
                  <a:pt x="134" y="149"/>
                  <a:pt x="138" y="154"/>
                  <a:pt x="144" y="154"/>
                </a:cubicBezTo>
                <a:close/>
                <a:moveTo>
                  <a:pt x="144" y="139"/>
                </a:moveTo>
                <a:cubicBezTo>
                  <a:pt x="146" y="139"/>
                  <a:pt x="149" y="141"/>
                  <a:pt x="149" y="144"/>
                </a:cubicBezTo>
                <a:cubicBezTo>
                  <a:pt x="149" y="147"/>
                  <a:pt x="146" y="149"/>
                  <a:pt x="144" y="149"/>
                </a:cubicBezTo>
                <a:cubicBezTo>
                  <a:pt x="141" y="149"/>
                  <a:pt x="139" y="147"/>
                  <a:pt x="139" y="144"/>
                </a:cubicBezTo>
                <a:cubicBezTo>
                  <a:pt x="139" y="141"/>
                  <a:pt x="141" y="139"/>
                  <a:pt x="144" y="139"/>
                </a:cubicBezTo>
                <a:close/>
                <a:moveTo>
                  <a:pt x="168" y="49"/>
                </a:moveTo>
                <a:cubicBezTo>
                  <a:pt x="168" y="49"/>
                  <a:pt x="168" y="49"/>
                  <a:pt x="168" y="49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1"/>
                  <a:pt x="144" y="0"/>
                  <a:pt x="143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5" y="0"/>
                  <a:pt x="24" y="1"/>
                  <a:pt x="24" y="2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64"/>
                  <a:pt x="1" y="165"/>
                  <a:pt x="2" y="165"/>
                </a:cubicBezTo>
                <a:cubicBezTo>
                  <a:pt x="166" y="165"/>
                  <a:pt x="166" y="165"/>
                  <a:pt x="166" y="165"/>
                </a:cubicBezTo>
                <a:cubicBezTo>
                  <a:pt x="168" y="165"/>
                  <a:pt x="169" y="164"/>
                  <a:pt x="169" y="163"/>
                </a:cubicBezTo>
                <a:cubicBezTo>
                  <a:pt x="169" y="50"/>
                  <a:pt x="169" y="50"/>
                  <a:pt x="169" y="50"/>
                </a:cubicBezTo>
                <a:cubicBezTo>
                  <a:pt x="169" y="50"/>
                  <a:pt x="169" y="50"/>
                  <a:pt x="168" y="49"/>
                </a:cubicBezTo>
                <a:close/>
                <a:moveTo>
                  <a:pt x="27" y="5"/>
                </a:moveTo>
                <a:cubicBezTo>
                  <a:pt x="141" y="5"/>
                  <a:pt x="141" y="5"/>
                  <a:pt x="141" y="5"/>
                </a:cubicBezTo>
                <a:cubicBezTo>
                  <a:pt x="163" y="48"/>
                  <a:pt x="163" y="48"/>
                  <a:pt x="163" y="48"/>
                </a:cubicBezTo>
                <a:cubicBezTo>
                  <a:pt x="6" y="48"/>
                  <a:pt x="6" y="48"/>
                  <a:pt x="6" y="48"/>
                </a:cubicBezTo>
                <a:lnTo>
                  <a:pt x="27" y="5"/>
                </a:lnTo>
                <a:close/>
                <a:moveTo>
                  <a:pt x="164" y="160"/>
                </a:moveTo>
                <a:cubicBezTo>
                  <a:pt x="5" y="160"/>
                  <a:pt x="5" y="160"/>
                  <a:pt x="5" y="160"/>
                </a:cubicBezTo>
                <a:cubicBezTo>
                  <a:pt x="5" y="127"/>
                  <a:pt x="5" y="127"/>
                  <a:pt x="5" y="127"/>
                </a:cubicBezTo>
                <a:cubicBezTo>
                  <a:pt x="164" y="127"/>
                  <a:pt x="164" y="127"/>
                  <a:pt x="164" y="127"/>
                </a:cubicBezTo>
                <a:lnTo>
                  <a:pt x="164" y="160"/>
                </a:lnTo>
                <a:close/>
                <a:moveTo>
                  <a:pt x="164" y="123"/>
                </a:moveTo>
                <a:cubicBezTo>
                  <a:pt x="5" y="123"/>
                  <a:pt x="5" y="123"/>
                  <a:pt x="5" y="123"/>
                </a:cubicBezTo>
                <a:cubicBezTo>
                  <a:pt x="5" y="90"/>
                  <a:pt x="5" y="90"/>
                  <a:pt x="5" y="90"/>
                </a:cubicBezTo>
                <a:cubicBezTo>
                  <a:pt x="164" y="90"/>
                  <a:pt x="164" y="90"/>
                  <a:pt x="164" y="90"/>
                </a:cubicBezTo>
                <a:lnTo>
                  <a:pt x="164" y="123"/>
                </a:lnTo>
                <a:close/>
                <a:moveTo>
                  <a:pt x="164" y="85"/>
                </a:moveTo>
                <a:cubicBezTo>
                  <a:pt x="5" y="85"/>
                  <a:pt x="5" y="85"/>
                  <a:pt x="5" y="85"/>
                </a:cubicBezTo>
                <a:cubicBezTo>
                  <a:pt x="5" y="53"/>
                  <a:pt x="5" y="53"/>
                  <a:pt x="5" y="53"/>
                </a:cubicBezTo>
                <a:cubicBezTo>
                  <a:pt x="164" y="53"/>
                  <a:pt x="164" y="53"/>
                  <a:pt x="164" y="53"/>
                </a:cubicBezTo>
                <a:lnTo>
                  <a:pt x="164" y="85"/>
                </a:lnTo>
                <a:close/>
                <a:moveTo>
                  <a:pt x="122" y="79"/>
                </a:moveTo>
                <a:cubicBezTo>
                  <a:pt x="127" y="79"/>
                  <a:pt x="131" y="74"/>
                  <a:pt x="131" y="69"/>
                </a:cubicBezTo>
                <a:cubicBezTo>
                  <a:pt x="131" y="64"/>
                  <a:pt x="127" y="59"/>
                  <a:pt x="122" y="59"/>
                </a:cubicBezTo>
                <a:cubicBezTo>
                  <a:pt x="116" y="59"/>
                  <a:pt x="112" y="64"/>
                  <a:pt x="112" y="69"/>
                </a:cubicBezTo>
                <a:cubicBezTo>
                  <a:pt x="112" y="74"/>
                  <a:pt x="116" y="79"/>
                  <a:pt x="122" y="79"/>
                </a:cubicBezTo>
                <a:close/>
                <a:moveTo>
                  <a:pt x="122" y="64"/>
                </a:moveTo>
                <a:cubicBezTo>
                  <a:pt x="125" y="64"/>
                  <a:pt x="127" y="66"/>
                  <a:pt x="127" y="69"/>
                </a:cubicBezTo>
                <a:cubicBezTo>
                  <a:pt x="127" y="72"/>
                  <a:pt x="125" y="74"/>
                  <a:pt x="122" y="74"/>
                </a:cubicBezTo>
                <a:cubicBezTo>
                  <a:pt x="119" y="74"/>
                  <a:pt x="117" y="72"/>
                  <a:pt x="117" y="69"/>
                </a:cubicBezTo>
                <a:cubicBezTo>
                  <a:pt x="117" y="66"/>
                  <a:pt x="119" y="64"/>
                  <a:pt x="122" y="64"/>
                </a:cubicBezTo>
                <a:close/>
                <a:moveTo>
                  <a:pt x="144" y="79"/>
                </a:moveTo>
                <a:cubicBezTo>
                  <a:pt x="149" y="79"/>
                  <a:pt x="153" y="74"/>
                  <a:pt x="153" y="69"/>
                </a:cubicBezTo>
                <a:cubicBezTo>
                  <a:pt x="153" y="64"/>
                  <a:pt x="149" y="59"/>
                  <a:pt x="144" y="59"/>
                </a:cubicBezTo>
                <a:cubicBezTo>
                  <a:pt x="138" y="59"/>
                  <a:pt x="134" y="64"/>
                  <a:pt x="134" y="69"/>
                </a:cubicBezTo>
                <a:cubicBezTo>
                  <a:pt x="134" y="74"/>
                  <a:pt x="138" y="79"/>
                  <a:pt x="144" y="79"/>
                </a:cubicBezTo>
                <a:close/>
                <a:moveTo>
                  <a:pt x="144" y="64"/>
                </a:moveTo>
                <a:cubicBezTo>
                  <a:pt x="146" y="64"/>
                  <a:pt x="149" y="66"/>
                  <a:pt x="149" y="69"/>
                </a:cubicBezTo>
                <a:cubicBezTo>
                  <a:pt x="149" y="72"/>
                  <a:pt x="146" y="74"/>
                  <a:pt x="144" y="74"/>
                </a:cubicBezTo>
                <a:cubicBezTo>
                  <a:pt x="141" y="74"/>
                  <a:pt x="139" y="72"/>
                  <a:pt x="139" y="69"/>
                </a:cubicBezTo>
                <a:cubicBezTo>
                  <a:pt x="139" y="66"/>
                  <a:pt x="141" y="64"/>
                  <a:pt x="144" y="64"/>
                </a:cubicBezTo>
                <a:close/>
                <a:moveTo>
                  <a:pt x="122" y="116"/>
                </a:moveTo>
                <a:cubicBezTo>
                  <a:pt x="127" y="116"/>
                  <a:pt x="131" y="112"/>
                  <a:pt x="131" y="106"/>
                </a:cubicBezTo>
                <a:cubicBezTo>
                  <a:pt x="131" y="101"/>
                  <a:pt x="127" y="97"/>
                  <a:pt x="122" y="97"/>
                </a:cubicBezTo>
                <a:cubicBezTo>
                  <a:pt x="116" y="97"/>
                  <a:pt x="112" y="101"/>
                  <a:pt x="112" y="106"/>
                </a:cubicBezTo>
                <a:cubicBezTo>
                  <a:pt x="112" y="112"/>
                  <a:pt x="116" y="116"/>
                  <a:pt x="122" y="116"/>
                </a:cubicBezTo>
                <a:close/>
                <a:moveTo>
                  <a:pt x="122" y="101"/>
                </a:moveTo>
                <a:cubicBezTo>
                  <a:pt x="125" y="101"/>
                  <a:pt x="127" y="104"/>
                  <a:pt x="127" y="106"/>
                </a:cubicBezTo>
                <a:cubicBezTo>
                  <a:pt x="127" y="109"/>
                  <a:pt x="125" y="111"/>
                  <a:pt x="122" y="111"/>
                </a:cubicBezTo>
                <a:cubicBezTo>
                  <a:pt x="119" y="111"/>
                  <a:pt x="117" y="109"/>
                  <a:pt x="117" y="106"/>
                </a:cubicBezTo>
                <a:cubicBezTo>
                  <a:pt x="117" y="104"/>
                  <a:pt x="119" y="101"/>
                  <a:pt x="122" y="101"/>
                </a:cubicBezTo>
                <a:close/>
                <a:moveTo>
                  <a:pt x="122" y="154"/>
                </a:moveTo>
                <a:cubicBezTo>
                  <a:pt x="127" y="154"/>
                  <a:pt x="131" y="149"/>
                  <a:pt x="131" y="144"/>
                </a:cubicBezTo>
                <a:cubicBezTo>
                  <a:pt x="131" y="139"/>
                  <a:pt x="127" y="134"/>
                  <a:pt x="122" y="134"/>
                </a:cubicBezTo>
                <a:cubicBezTo>
                  <a:pt x="116" y="134"/>
                  <a:pt x="112" y="139"/>
                  <a:pt x="112" y="144"/>
                </a:cubicBezTo>
                <a:cubicBezTo>
                  <a:pt x="112" y="149"/>
                  <a:pt x="116" y="154"/>
                  <a:pt x="122" y="154"/>
                </a:cubicBezTo>
                <a:close/>
                <a:moveTo>
                  <a:pt x="122" y="139"/>
                </a:moveTo>
                <a:cubicBezTo>
                  <a:pt x="125" y="139"/>
                  <a:pt x="127" y="141"/>
                  <a:pt x="127" y="144"/>
                </a:cubicBezTo>
                <a:cubicBezTo>
                  <a:pt x="127" y="147"/>
                  <a:pt x="125" y="149"/>
                  <a:pt x="122" y="149"/>
                </a:cubicBezTo>
                <a:cubicBezTo>
                  <a:pt x="119" y="149"/>
                  <a:pt x="117" y="147"/>
                  <a:pt x="117" y="144"/>
                </a:cubicBezTo>
                <a:cubicBezTo>
                  <a:pt x="117" y="141"/>
                  <a:pt x="119" y="139"/>
                  <a:pt x="122" y="139"/>
                </a:cubicBezTo>
                <a:close/>
                <a:moveTo>
                  <a:pt x="144" y="116"/>
                </a:moveTo>
                <a:cubicBezTo>
                  <a:pt x="149" y="116"/>
                  <a:pt x="153" y="112"/>
                  <a:pt x="153" y="106"/>
                </a:cubicBezTo>
                <a:cubicBezTo>
                  <a:pt x="153" y="101"/>
                  <a:pt x="149" y="97"/>
                  <a:pt x="144" y="97"/>
                </a:cubicBezTo>
                <a:cubicBezTo>
                  <a:pt x="138" y="97"/>
                  <a:pt x="134" y="101"/>
                  <a:pt x="134" y="106"/>
                </a:cubicBezTo>
                <a:cubicBezTo>
                  <a:pt x="134" y="112"/>
                  <a:pt x="138" y="116"/>
                  <a:pt x="144" y="116"/>
                </a:cubicBezTo>
                <a:close/>
                <a:moveTo>
                  <a:pt x="144" y="101"/>
                </a:moveTo>
                <a:cubicBezTo>
                  <a:pt x="146" y="101"/>
                  <a:pt x="149" y="104"/>
                  <a:pt x="149" y="106"/>
                </a:cubicBezTo>
                <a:cubicBezTo>
                  <a:pt x="149" y="109"/>
                  <a:pt x="146" y="111"/>
                  <a:pt x="144" y="111"/>
                </a:cubicBezTo>
                <a:cubicBezTo>
                  <a:pt x="141" y="111"/>
                  <a:pt x="139" y="109"/>
                  <a:pt x="139" y="106"/>
                </a:cubicBezTo>
                <a:cubicBezTo>
                  <a:pt x="139" y="104"/>
                  <a:pt x="141" y="101"/>
                  <a:pt x="144" y="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3" name="Freeform 14"/>
          <p:cNvSpPr>
            <a:spLocks noEditPoints="1"/>
          </p:cNvSpPr>
          <p:nvPr/>
        </p:nvSpPr>
        <p:spPr bwMode="auto">
          <a:xfrm>
            <a:off x="8625953" y="5047480"/>
            <a:ext cx="481161" cy="481161"/>
          </a:xfrm>
          <a:custGeom>
            <a:avLst/>
            <a:gdLst>
              <a:gd name="T0" fmla="*/ 34 w 192"/>
              <a:gd name="T1" fmla="*/ 158 h 192"/>
              <a:gd name="T2" fmla="*/ 20 w 192"/>
              <a:gd name="T3" fmla="*/ 130 h 192"/>
              <a:gd name="T4" fmla="*/ 30 w 192"/>
              <a:gd name="T5" fmla="*/ 162 h 192"/>
              <a:gd name="T6" fmla="*/ 60 w 192"/>
              <a:gd name="T7" fmla="*/ 174 h 192"/>
              <a:gd name="T8" fmla="*/ 60 w 192"/>
              <a:gd name="T9" fmla="*/ 170 h 192"/>
              <a:gd name="T10" fmla="*/ 25 w 192"/>
              <a:gd name="T11" fmla="*/ 167 h 192"/>
              <a:gd name="T12" fmla="*/ 7 w 192"/>
              <a:gd name="T13" fmla="*/ 130 h 192"/>
              <a:gd name="T14" fmla="*/ 5 w 192"/>
              <a:gd name="T15" fmla="*/ 132 h 192"/>
              <a:gd name="T16" fmla="*/ 60 w 192"/>
              <a:gd name="T17" fmla="*/ 187 h 192"/>
              <a:gd name="T18" fmla="*/ 62 w 192"/>
              <a:gd name="T19" fmla="*/ 184 h 192"/>
              <a:gd name="T20" fmla="*/ 191 w 192"/>
              <a:gd name="T21" fmla="*/ 163 h 192"/>
              <a:gd name="T22" fmla="*/ 144 w 192"/>
              <a:gd name="T23" fmla="*/ 119 h 192"/>
              <a:gd name="T24" fmla="*/ 123 w 192"/>
              <a:gd name="T25" fmla="*/ 119 h 192"/>
              <a:gd name="T26" fmla="*/ 145 w 192"/>
              <a:gd name="T27" fmla="*/ 47 h 192"/>
              <a:gd name="T28" fmla="*/ 94 w 192"/>
              <a:gd name="T29" fmla="*/ 47 h 192"/>
              <a:gd name="T30" fmla="*/ 62 w 192"/>
              <a:gd name="T31" fmla="*/ 59 h 192"/>
              <a:gd name="T32" fmla="*/ 73 w 192"/>
              <a:gd name="T33" fmla="*/ 45 h 192"/>
              <a:gd name="T34" fmla="*/ 25 w 192"/>
              <a:gd name="T35" fmla="*/ 0 h 192"/>
              <a:gd name="T36" fmla="*/ 0 w 192"/>
              <a:gd name="T37" fmla="*/ 29 h 192"/>
              <a:gd name="T38" fmla="*/ 47 w 192"/>
              <a:gd name="T39" fmla="*/ 74 h 192"/>
              <a:gd name="T40" fmla="*/ 59 w 192"/>
              <a:gd name="T41" fmla="*/ 62 h 192"/>
              <a:gd name="T42" fmla="*/ 52 w 192"/>
              <a:gd name="T43" fmla="*/ 90 h 192"/>
              <a:gd name="T44" fmla="*/ 63 w 192"/>
              <a:gd name="T45" fmla="*/ 104 h 192"/>
              <a:gd name="T46" fmla="*/ 28 w 192"/>
              <a:gd name="T47" fmla="*/ 113 h 192"/>
              <a:gd name="T48" fmla="*/ 75 w 192"/>
              <a:gd name="T49" fmla="*/ 164 h 192"/>
              <a:gd name="T50" fmla="*/ 78 w 192"/>
              <a:gd name="T51" fmla="*/ 164 h 192"/>
              <a:gd name="T52" fmla="*/ 88 w 192"/>
              <a:gd name="T53" fmla="*/ 129 h 192"/>
              <a:gd name="T54" fmla="*/ 100 w 192"/>
              <a:gd name="T55" fmla="*/ 141 h 192"/>
              <a:gd name="T56" fmla="*/ 120 w 192"/>
              <a:gd name="T57" fmla="*/ 123 h 192"/>
              <a:gd name="T58" fmla="*/ 119 w 192"/>
              <a:gd name="T59" fmla="*/ 144 h 192"/>
              <a:gd name="T60" fmla="*/ 119 w 192"/>
              <a:gd name="T61" fmla="*/ 147 h 192"/>
              <a:gd name="T62" fmla="*/ 165 w 192"/>
              <a:gd name="T63" fmla="*/ 192 h 192"/>
              <a:gd name="T64" fmla="*/ 191 w 192"/>
              <a:gd name="T65" fmla="*/ 166 h 192"/>
              <a:gd name="T66" fmla="*/ 191 w 192"/>
              <a:gd name="T67" fmla="*/ 163 h 192"/>
              <a:gd name="T68" fmla="*/ 57 w 192"/>
              <a:gd name="T69" fmla="*/ 57 h 192"/>
              <a:gd name="T70" fmla="*/ 47 w 192"/>
              <a:gd name="T71" fmla="*/ 68 h 192"/>
              <a:gd name="T72" fmla="*/ 27 w 192"/>
              <a:gd name="T73" fmla="*/ 5 h 192"/>
              <a:gd name="T74" fmla="*/ 57 w 192"/>
              <a:gd name="T75" fmla="*/ 57 h 192"/>
              <a:gd name="T76" fmla="*/ 33 w 192"/>
              <a:gd name="T77" fmla="*/ 115 h 192"/>
              <a:gd name="T78" fmla="*/ 75 w 192"/>
              <a:gd name="T79" fmla="*/ 117 h 192"/>
              <a:gd name="T80" fmla="*/ 77 w 192"/>
              <a:gd name="T81" fmla="*/ 159 h 192"/>
              <a:gd name="T82" fmla="*/ 118 w 192"/>
              <a:gd name="T83" fmla="*/ 118 h 192"/>
              <a:gd name="T84" fmla="*/ 100 w 192"/>
              <a:gd name="T85" fmla="*/ 135 h 192"/>
              <a:gd name="T86" fmla="*/ 98 w 192"/>
              <a:gd name="T87" fmla="*/ 50 h 192"/>
              <a:gd name="T88" fmla="*/ 142 w 192"/>
              <a:gd name="T89" fmla="*/ 50 h 192"/>
              <a:gd name="T90" fmla="*/ 118 w 192"/>
              <a:gd name="T91" fmla="*/ 118 h 192"/>
              <a:gd name="T92" fmla="*/ 124 w 192"/>
              <a:gd name="T93" fmla="*/ 145 h 192"/>
              <a:gd name="T94" fmla="*/ 186 w 192"/>
              <a:gd name="T95" fmla="*/ 165 h 192"/>
              <a:gd name="T96" fmla="*/ 60 w 192"/>
              <a:gd name="T97" fmla="*/ 157 h 192"/>
              <a:gd name="T98" fmla="*/ 35 w 192"/>
              <a:gd name="T99" fmla="*/ 132 h 192"/>
              <a:gd name="T100" fmla="*/ 32 w 192"/>
              <a:gd name="T101" fmla="*/ 129 h 192"/>
              <a:gd name="T102" fmla="*/ 39 w 192"/>
              <a:gd name="T103" fmla="*/ 153 h 192"/>
              <a:gd name="T104" fmla="*/ 60 w 192"/>
              <a:gd name="T105" fmla="*/ 162 h 192"/>
              <a:gd name="T106" fmla="*/ 60 w 192"/>
              <a:gd name="T107" fmla="*/ 157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2" h="192">
                <a:moveTo>
                  <a:pt x="60" y="170"/>
                </a:moveTo>
                <a:cubicBezTo>
                  <a:pt x="50" y="169"/>
                  <a:pt x="41" y="165"/>
                  <a:pt x="34" y="158"/>
                </a:cubicBezTo>
                <a:cubicBezTo>
                  <a:pt x="26" y="151"/>
                  <a:pt x="22" y="142"/>
                  <a:pt x="22" y="132"/>
                </a:cubicBezTo>
                <a:cubicBezTo>
                  <a:pt x="22" y="131"/>
                  <a:pt x="21" y="129"/>
                  <a:pt x="20" y="130"/>
                </a:cubicBezTo>
                <a:cubicBezTo>
                  <a:pt x="19" y="130"/>
                  <a:pt x="18" y="131"/>
                  <a:pt x="18" y="132"/>
                </a:cubicBezTo>
                <a:cubicBezTo>
                  <a:pt x="18" y="143"/>
                  <a:pt x="22" y="154"/>
                  <a:pt x="30" y="162"/>
                </a:cubicBezTo>
                <a:cubicBezTo>
                  <a:pt x="38" y="169"/>
                  <a:pt x="49" y="174"/>
                  <a:pt x="60" y="174"/>
                </a:cubicBezTo>
                <a:cubicBezTo>
                  <a:pt x="60" y="174"/>
                  <a:pt x="60" y="174"/>
                  <a:pt x="60" y="174"/>
                </a:cubicBezTo>
                <a:cubicBezTo>
                  <a:pt x="61" y="174"/>
                  <a:pt x="62" y="173"/>
                  <a:pt x="62" y="172"/>
                </a:cubicBezTo>
                <a:cubicBezTo>
                  <a:pt x="62" y="171"/>
                  <a:pt x="61" y="170"/>
                  <a:pt x="60" y="170"/>
                </a:cubicBezTo>
                <a:close/>
                <a:moveTo>
                  <a:pt x="60" y="182"/>
                </a:moveTo>
                <a:cubicBezTo>
                  <a:pt x="46" y="182"/>
                  <a:pt x="34" y="176"/>
                  <a:pt x="25" y="167"/>
                </a:cubicBezTo>
                <a:cubicBezTo>
                  <a:pt x="15" y="158"/>
                  <a:pt x="10" y="145"/>
                  <a:pt x="10" y="132"/>
                </a:cubicBezTo>
                <a:cubicBezTo>
                  <a:pt x="10" y="131"/>
                  <a:pt x="9" y="130"/>
                  <a:pt x="7" y="130"/>
                </a:cubicBezTo>
                <a:cubicBezTo>
                  <a:pt x="7" y="130"/>
                  <a:pt x="7" y="130"/>
                  <a:pt x="7" y="130"/>
                </a:cubicBezTo>
                <a:cubicBezTo>
                  <a:pt x="6" y="130"/>
                  <a:pt x="5" y="131"/>
                  <a:pt x="5" y="132"/>
                </a:cubicBezTo>
                <a:cubicBezTo>
                  <a:pt x="5" y="147"/>
                  <a:pt x="11" y="160"/>
                  <a:pt x="21" y="170"/>
                </a:cubicBezTo>
                <a:cubicBezTo>
                  <a:pt x="32" y="181"/>
                  <a:pt x="45" y="186"/>
                  <a:pt x="60" y="187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1" y="187"/>
                  <a:pt x="62" y="186"/>
                  <a:pt x="62" y="184"/>
                </a:cubicBezTo>
                <a:cubicBezTo>
                  <a:pt x="62" y="183"/>
                  <a:pt x="61" y="182"/>
                  <a:pt x="60" y="182"/>
                </a:cubicBezTo>
                <a:close/>
                <a:moveTo>
                  <a:pt x="191" y="163"/>
                </a:moveTo>
                <a:cubicBezTo>
                  <a:pt x="147" y="119"/>
                  <a:pt x="147" y="119"/>
                  <a:pt x="147" y="119"/>
                </a:cubicBezTo>
                <a:cubicBezTo>
                  <a:pt x="146" y="118"/>
                  <a:pt x="145" y="118"/>
                  <a:pt x="144" y="119"/>
                </a:cubicBezTo>
                <a:cubicBezTo>
                  <a:pt x="133" y="129"/>
                  <a:pt x="133" y="129"/>
                  <a:pt x="133" y="129"/>
                </a:cubicBezTo>
                <a:cubicBezTo>
                  <a:pt x="123" y="119"/>
                  <a:pt x="123" y="119"/>
                  <a:pt x="123" y="119"/>
                </a:cubicBezTo>
                <a:cubicBezTo>
                  <a:pt x="145" y="98"/>
                  <a:pt x="145" y="98"/>
                  <a:pt x="145" y="98"/>
                </a:cubicBezTo>
                <a:cubicBezTo>
                  <a:pt x="159" y="84"/>
                  <a:pt x="159" y="61"/>
                  <a:pt x="145" y="47"/>
                </a:cubicBezTo>
                <a:cubicBezTo>
                  <a:pt x="138" y="40"/>
                  <a:pt x="129" y="36"/>
                  <a:pt x="120" y="36"/>
                </a:cubicBezTo>
                <a:cubicBezTo>
                  <a:pt x="110" y="36"/>
                  <a:pt x="101" y="40"/>
                  <a:pt x="94" y="47"/>
                </a:cubicBezTo>
                <a:cubicBezTo>
                  <a:pt x="72" y="69"/>
                  <a:pt x="72" y="69"/>
                  <a:pt x="72" y="69"/>
                </a:cubicBezTo>
                <a:cubicBezTo>
                  <a:pt x="62" y="59"/>
                  <a:pt x="62" y="59"/>
                  <a:pt x="62" y="59"/>
                </a:cubicBezTo>
                <a:cubicBezTo>
                  <a:pt x="73" y="48"/>
                  <a:pt x="73" y="48"/>
                  <a:pt x="73" y="48"/>
                </a:cubicBezTo>
                <a:cubicBezTo>
                  <a:pt x="74" y="47"/>
                  <a:pt x="74" y="46"/>
                  <a:pt x="73" y="45"/>
                </a:cubicBezTo>
                <a:cubicBezTo>
                  <a:pt x="29" y="0"/>
                  <a:pt x="29" y="0"/>
                  <a:pt x="29" y="0"/>
                </a:cubicBezTo>
                <a:cubicBezTo>
                  <a:pt x="28" y="0"/>
                  <a:pt x="26" y="0"/>
                  <a:pt x="25" y="0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6"/>
                  <a:pt x="0" y="28"/>
                  <a:pt x="0" y="29"/>
                </a:cubicBezTo>
                <a:cubicBezTo>
                  <a:pt x="45" y="73"/>
                  <a:pt x="45" y="73"/>
                  <a:pt x="45" y="73"/>
                </a:cubicBezTo>
                <a:cubicBezTo>
                  <a:pt x="45" y="74"/>
                  <a:pt x="46" y="74"/>
                  <a:pt x="47" y="74"/>
                </a:cubicBezTo>
                <a:cubicBezTo>
                  <a:pt x="47" y="74"/>
                  <a:pt x="48" y="74"/>
                  <a:pt x="48" y="73"/>
                </a:cubicBezTo>
                <a:cubicBezTo>
                  <a:pt x="59" y="62"/>
                  <a:pt x="59" y="62"/>
                  <a:pt x="59" y="62"/>
                </a:cubicBezTo>
                <a:cubicBezTo>
                  <a:pt x="69" y="72"/>
                  <a:pt x="69" y="72"/>
                  <a:pt x="69" y="72"/>
                </a:cubicBezTo>
                <a:cubicBezTo>
                  <a:pt x="52" y="90"/>
                  <a:pt x="52" y="90"/>
                  <a:pt x="52" y="90"/>
                </a:cubicBezTo>
                <a:cubicBezTo>
                  <a:pt x="51" y="91"/>
                  <a:pt x="51" y="92"/>
                  <a:pt x="52" y="93"/>
                </a:cubicBezTo>
                <a:cubicBezTo>
                  <a:pt x="63" y="104"/>
                  <a:pt x="63" y="104"/>
                  <a:pt x="63" y="104"/>
                </a:cubicBezTo>
                <a:cubicBezTo>
                  <a:pt x="60" y="103"/>
                  <a:pt x="56" y="103"/>
                  <a:pt x="53" y="103"/>
                </a:cubicBezTo>
                <a:cubicBezTo>
                  <a:pt x="44" y="103"/>
                  <a:pt x="35" y="107"/>
                  <a:pt x="28" y="113"/>
                </a:cubicBezTo>
                <a:cubicBezTo>
                  <a:pt x="27" y="114"/>
                  <a:pt x="27" y="116"/>
                  <a:pt x="28" y="117"/>
                </a:cubicBezTo>
                <a:cubicBezTo>
                  <a:pt x="75" y="164"/>
                  <a:pt x="75" y="164"/>
                  <a:pt x="75" y="164"/>
                </a:cubicBezTo>
                <a:cubicBezTo>
                  <a:pt x="76" y="164"/>
                  <a:pt x="76" y="165"/>
                  <a:pt x="77" y="165"/>
                </a:cubicBezTo>
                <a:cubicBezTo>
                  <a:pt x="77" y="165"/>
                  <a:pt x="78" y="164"/>
                  <a:pt x="78" y="164"/>
                </a:cubicBezTo>
                <a:cubicBezTo>
                  <a:pt x="85" y="157"/>
                  <a:pt x="89" y="148"/>
                  <a:pt x="89" y="139"/>
                </a:cubicBezTo>
                <a:cubicBezTo>
                  <a:pt x="89" y="135"/>
                  <a:pt x="89" y="132"/>
                  <a:pt x="88" y="129"/>
                </a:cubicBezTo>
                <a:cubicBezTo>
                  <a:pt x="99" y="140"/>
                  <a:pt x="99" y="140"/>
                  <a:pt x="99" y="140"/>
                </a:cubicBezTo>
                <a:cubicBezTo>
                  <a:pt x="99" y="141"/>
                  <a:pt x="100" y="141"/>
                  <a:pt x="100" y="141"/>
                </a:cubicBezTo>
                <a:cubicBezTo>
                  <a:pt x="101" y="141"/>
                  <a:pt x="102" y="141"/>
                  <a:pt x="102" y="140"/>
                </a:cubicBezTo>
                <a:cubicBezTo>
                  <a:pt x="120" y="123"/>
                  <a:pt x="120" y="123"/>
                  <a:pt x="120" y="123"/>
                </a:cubicBezTo>
                <a:cubicBezTo>
                  <a:pt x="129" y="133"/>
                  <a:pt x="129" y="133"/>
                  <a:pt x="129" y="133"/>
                </a:cubicBezTo>
                <a:cubicBezTo>
                  <a:pt x="119" y="144"/>
                  <a:pt x="119" y="144"/>
                  <a:pt x="119" y="144"/>
                </a:cubicBezTo>
                <a:cubicBezTo>
                  <a:pt x="118" y="144"/>
                  <a:pt x="118" y="145"/>
                  <a:pt x="118" y="145"/>
                </a:cubicBezTo>
                <a:cubicBezTo>
                  <a:pt x="118" y="146"/>
                  <a:pt x="118" y="146"/>
                  <a:pt x="119" y="147"/>
                </a:cubicBezTo>
                <a:cubicBezTo>
                  <a:pt x="163" y="191"/>
                  <a:pt x="163" y="191"/>
                  <a:pt x="163" y="191"/>
                </a:cubicBezTo>
                <a:cubicBezTo>
                  <a:pt x="164" y="192"/>
                  <a:pt x="164" y="192"/>
                  <a:pt x="165" y="192"/>
                </a:cubicBezTo>
                <a:cubicBezTo>
                  <a:pt x="165" y="192"/>
                  <a:pt x="166" y="192"/>
                  <a:pt x="166" y="191"/>
                </a:cubicBezTo>
                <a:cubicBezTo>
                  <a:pt x="191" y="166"/>
                  <a:pt x="191" y="166"/>
                  <a:pt x="191" y="166"/>
                </a:cubicBezTo>
                <a:cubicBezTo>
                  <a:pt x="192" y="166"/>
                  <a:pt x="192" y="165"/>
                  <a:pt x="192" y="165"/>
                </a:cubicBezTo>
                <a:cubicBezTo>
                  <a:pt x="192" y="164"/>
                  <a:pt x="192" y="163"/>
                  <a:pt x="191" y="163"/>
                </a:cubicBezTo>
                <a:close/>
                <a:moveTo>
                  <a:pt x="57" y="57"/>
                </a:move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47" y="68"/>
                  <a:pt x="47" y="68"/>
                  <a:pt x="47" y="68"/>
                </a:cubicBezTo>
                <a:cubicBezTo>
                  <a:pt x="5" y="27"/>
                  <a:pt x="5" y="27"/>
                  <a:pt x="5" y="27"/>
                </a:cubicBezTo>
                <a:cubicBezTo>
                  <a:pt x="27" y="5"/>
                  <a:pt x="27" y="5"/>
                  <a:pt x="27" y="5"/>
                </a:cubicBezTo>
                <a:cubicBezTo>
                  <a:pt x="68" y="47"/>
                  <a:pt x="68" y="47"/>
                  <a:pt x="68" y="47"/>
                </a:cubicBezTo>
                <a:lnTo>
                  <a:pt x="57" y="57"/>
                </a:lnTo>
                <a:close/>
                <a:moveTo>
                  <a:pt x="77" y="159"/>
                </a:moveTo>
                <a:cubicBezTo>
                  <a:pt x="33" y="115"/>
                  <a:pt x="33" y="115"/>
                  <a:pt x="33" y="115"/>
                </a:cubicBezTo>
                <a:cubicBezTo>
                  <a:pt x="39" y="110"/>
                  <a:pt x="46" y="108"/>
                  <a:pt x="53" y="108"/>
                </a:cubicBezTo>
                <a:cubicBezTo>
                  <a:pt x="62" y="108"/>
                  <a:pt x="69" y="111"/>
                  <a:pt x="75" y="117"/>
                </a:cubicBezTo>
                <a:cubicBezTo>
                  <a:pt x="81" y="122"/>
                  <a:pt x="84" y="130"/>
                  <a:pt x="84" y="139"/>
                </a:cubicBezTo>
                <a:cubicBezTo>
                  <a:pt x="84" y="146"/>
                  <a:pt x="82" y="153"/>
                  <a:pt x="77" y="159"/>
                </a:cubicBezTo>
                <a:close/>
                <a:moveTo>
                  <a:pt x="118" y="118"/>
                </a:moveTo>
                <a:cubicBezTo>
                  <a:pt x="118" y="118"/>
                  <a:pt x="118" y="118"/>
                  <a:pt x="118" y="118"/>
                </a:cubicBezTo>
                <a:cubicBezTo>
                  <a:pt x="118" y="118"/>
                  <a:pt x="118" y="118"/>
                  <a:pt x="118" y="118"/>
                </a:cubicBezTo>
                <a:cubicBezTo>
                  <a:pt x="100" y="135"/>
                  <a:pt x="100" y="135"/>
                  <a:pt x="100" y="135"/>
                </a:cubicBezTo>
                <a:cubicBezTo>
                  <a:pt x="56" y="91"/>
                  <a:pt x="56" y="91"/>
                  <a:pt x="56" y="91"/>
                </a:cubicBezTo>
                <a:cubicBezTo>
                  <a:pt x="98" y="50"/>
                  <a:pt x="98" y="50"/>
                  <a:pt x="98" y="50"/>
                </a:cubicBezTo>
                <a:cubicBezTo>
                  <a:pt x="103" y="44"/>
                  <a:pt x="111" y="41"/>
                  <a:pt x="120" y="41"/>
                </a:cubicBezTo>
                <a:cubicBezTo>
                  <a:pt x="128" y="41"/>
                  <a:pt x="136" y="44"/>
                  <a:pt x="142" y="50"/>
                </a:cubicBezTo>
                <a:cubicBezTo>
                  <a:pt x="154" y="62"/>
                  <a:pt x="154" y="82"/>
                  <a:pt x="142" y="94"/>
                </a:cubicBezTo>
                <a:lnTo>
                  <a:pt x="118" y="118"/>
                </a:lnTo>
                <a:close/>
                <a:moveTo>
                  <a:pt x="165" y="186"/>
                </a:moveTo>
                <a:cubicBezTo>
                  <a:pt x="124" y="145"/>
                  <a:pt x="124" y="145"/>
                  <a:pt x="124" y="145"/>
                </a:cubicBezTo>
                <a:cubicBezTo>
                  <a:pt x="145" y="123"/>
                  <a:pt x="145" y="123"/>
                  <a:pt x="145" y="123"/>
                </a:cubicBezTo>
                <a:cubicBezTo>
                  <a:pt x="186" y="165"/>
                  <a:pt x="186" y="165"/>
                  <a:pt x="186" y="165"/>
                </a:cubicBezTo>
                <a:lnTo>
                  <a:pt x="165" y="186"/>
                </a:lnTo>
                <a:close/>
                <a:moveTo>
                  <a:pt x="60" y="157"/>
                </a:moveTo>
                <a:cubicBezTo>
                  <a:pt x="53" y="157"/>
                  <a:pt x="47" y="154"/>
                  <a:pt x="42" y="149"/>
                </a:cubicBezTo>
                <a:cubicBezTo>
                  <a:pt x="38" y="145"/>
                  <a:pt x="35" y="138"/>
                  <a:pt x="35" y="132"/>
                </a:cubicBezTo>
                <a:cubicBezTo>
                  <a:pt x="35" y="130"/>
                  <a:pt x="34" y="129"/>
                  <a:pt x="32" y="129"/>
                </a:cubicBezTo>
                <a:cubicBezTo>
                  <a:pt x="32" y="129"/>
                  <a:pt x="32" y="129"/>
                  <a:pt x="32" y="129"/>
                </a:cubicBezTo>
                <a:cubicBezTo>
                  <a:pt x="31" y="129"/>
                  <a:pt x="30" y="130"/>
                  <a:pt x="30" y="132"/>
                </a:cubicBezTo>
                <a:cubicBezTo>
                  <a:pt x="30" y="140"/>
                  <a:pt x="33" y="147"/>
                  <a:pt x="39" y="153"/>
                </a:cubicBezTo>
                <a:cubicBezTo>
                  <a:pt x="45" y="158"/>
                  <a:pt x="52" y="162"/>
                  <a:pt x="60" y="162"/>
                </a:cubicBezTo>
                <a:cubicBezTo>
                  <a:pt x="60" y="162"/>
                  <a:pt x="60" y="162"/>
                  <a:pt x="60" y="162"/>
                </a:cubicBezTo>
                <a:cubicBezTo>
                  <a:pt x="61" y="162"/>
                  <a:pt x="62" y="161"/>
                  <a:pt x="63" y="160"/>
                </a:cubicBezTo>
                <a:cubicBezTo>
                  <a:pt x="63" y="158"/>
                  <a:pt x="62" y="157"/>
                  <a:pt x="60" y="1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4" name="Freeform 15"/>
          <p:cNvSpPr>
            <a:spLocks noEditPoints="1"/>
          </p:cNvSpPr>
          <p:nvPr/>
        </p:nvSpPr>
        <p:spPr bwMode="auto">
          <a:xfrm>
            <a:off x="4210751" y="1745363"/>
            <a:ext cx="3727619" cy="3733952"/>
          </a:xfrm>
          <a:custGeom>
            <a:avLst/>
            <a:gdLst>
              <a:gd name="T0" fmla="*/ 757 w 841"/>
              <a:gd name="T1" fmla="*/ 615 h 842"/>
              <a:gd name="T2" fmla="*/ 612 w 841"/>
              <a:gd name="T3" fmla="*/ 274 h 842"/>
              <a:gd name="T4" fmla="*/ 421 w 841"/>
              <a:gd name="T5" fmla="*/ 0 h 842"/>
              <a:gd name="T6" fmla="*/ 783 w 841"/>
              <a:gd name="T7" fmla="*/ 283 h 842"/>
              <a:gd name="T8" fmla="*/ 704 w 841"/>
              <a:gd name="T9" fmla="*/ 230 h 842"/>
              <a:gd name="T10" fmla="*/ 674 w 841"/>
              <a:gd name="T11" fmla="*/ 243 h 842"/>
              <a:gd name="T12" fmla="*/ 599 w 841"/>
              <a:gd name="T13" fmla="*/ 178 h 842"/>
              <a:gd name="T14" fmla="*/ 654 w 841"/>
              <a:gd name="T15" fmla="*/ 139 h 842"/>
              <a:gd name="T16" fmla="*/ 201 w 841"/>
              <a:gd name="T17" fmla="*/ 737 h 842"/>
              <a:gd name="T18" fmla="*/ 20 w 841"/>
              <a:gd name="T19" fmla="*/ 352 h 842"/>
              <a:gd name="T20" fmla="*/ 80 w 841"/>
              <a:gd name="T21" fmla="*/ 403 h 842"/>
              <a:gd name="T22" fmla="*/ 156 w 841"/>
              <a:gd name="T23" fmla="*/ 463 h 842"/>
              <a:gd name="T24" fmla="*/ 201 w 841"/>
              <a:gd name="T25" fmla="*/ 616 h 842"/>
              <a:gd name="T26" fmla="*/ 252 w 841"/>
              <a:gd name="T27" fmla="*/ 783 h 842"/>
              <a:gd name="T28" fmla="*/ 249 w 841"/>
              <a:gd name="T29" fmla="*/ 732 h 842"/>
              <a:gd name="T30" fmla="*/ 309 w 841"/>
              <a:gd name="T31" fmla="*/ 678 h 842"/>
              <a:gd name="T32" fmla="*/ 377 w 841"/>
              <a:gd name="T33" fmla="*/ 539 h 842"/>
              <a:gd name="T34" fmla="*/ 303 w 841"/>
              <a:gd name="T35" fmla="*/ 501 h 842"/>
              <a:gd name="T36" fmla="*/ 221 w 841"/>
              <a:gd name="T37" fmla="*/ 440 h 842"/>
              <a:gd name="T38" fmla="*/ 156 w 841"/>
              <a:gd name="T39" fmla="*/ 448 h 842"/>
              <a:gd name="T40" fmla="*/ 101 w 841"/>
              <a:gd name="T41" fmla="*/ 371 h 842"/>
              <a:gd name="T42" fmla="*/ 103 w 841"/>
              <a:gd name="T43" fmla="*/ 321 h 842"/>
              <a:gd name="T44" fmla="*/ 166 w 841"/>
              <a:gd name="T45" fmla="*/ 268 h 842"/>
              <a:gd name="T46" fmla="*/ 229 w 841"/>
              <a:gd name="T47" fmla="*/ 228 h 842"/>
              <a:gd name="T48" fmla="*/ 201 w 841"/>
              <a:gd name="T49" fmla="*/ 207 h 842"/>
              <a:gd name="T50" fmla="*/ 259 w 841"/>
              <a:gd name="T51" fmla="*/ 206 h 842"/>
              <a:gd name="T52" fmla="*/ 266 w 841"/>
              <a:gd name="T53" fmla="*/ 166 h 842"/>
              <a:gd name="T54" fmla="*/ 169 w 841"/>
              <a:gd name="T55" fmla="*/ 137 h 842"/>
              <a:gd name="T56" fmla="*/ 147 w 841"/>
              <a:gd name="T57" fmla="*/ 178 h 842"/>
              <a:gd name="T58" fmla="*/ 158 w 841"/>
              <a:gd name="T59" fmla="*/ 120 h 842"/>
              <a:gd name="T60" fmla="*/ 194 w 841"/>
              <a:gd name="T61" fmla="*/ 98 h 842"/>
              <a:gd name="T62" fmla="*/ 223 w 841"/>
              <a:gd name="T63" fmla="*/ 127 h 842"/>
              <a:gd name="T64" fmla="*/ 225 w 841"/>
              <a:gd name="T65" fmla="*/ 94 h 842"/>
              <a:gd name="T66" fmla="*/ 274 w 841"/>
              <a:gd name="T67" fmla="*/ 66 h 842"/>
              <a:gd name="T68" fmla="*/ 293 w 841"/>
              <a:gd name="T69" fmla="*/ 112 h 842"/>
              <a:gd name="T70" fmla="*/ 370 w 841"/>
              <a:gd name="T71" fmla="*/ 103 h 842"/>
              <a:gd name="T72" fmla="*/ 442 w 841"/>
              <a:gd name="T73" fmla="*/ 66 h 842"/>
              <a:gd name="T74" fmla="*/ 403 w 841"/>
              <a:gd name="T75" fmla="*/ 12 h 842"/>
              <a:gd name="T76" fmla="*/ 572 w 841"/>
              <a:gd name="T77" fmla="*/ 113 h 842"/>
              <a:gd name="T78" fmla="*/ 574 w 841"/>
              <a:gd name="T79" fmla="*/ 166 h 842"/>
              <a:gd name="T80" fmla="*/ 489 w 841"/>
              <a:gd name="T81" fmla="*/ 227 h 842"/>
              <a:gd name="T82" fmla="*/ 552 w 841"/>
              <a:gd name="T83" fmla="*/ 241 h 842"/>
              <a:gd name="T84" fmla="*/ 608 w 841"/>
              <a:gd name="T85" fmla="*/ 233 h 842"/>
              <a:gd name="T86" fmla="*/ 668 w 841"/>
              <a:gd name="T87" fmla="*/ 269 h 842"/>
              <a:gd name="T88" fmla="*/ 681 w 841"/>
              <a:gd name="T89" fmla="*/ 307 h 842"/>
              <a:gd name="T90" fmla="*/ 534 w 841"/>
              <a:gd name="T91" fmla="*/ 275 h 842"/>
              <a:gd name="T92" fmla="*/ 451 w 841"/>
              <a:gd name="T93" fmla="*/ 436 h 842"/>
              <a:gd name="T94" fmla="*/ 590 w 841"/>
              <a:gd name="T95" fmla="*/ 489 h 842"/>
              <a:gd name="T96" fmla="*/ 615 w 841"/>
              <a:gd name="T97" fmla="*/ 682 h 842"/>
              <a:gd name="T98" fmla="*/ 718 w 841"/>
              <a:gd name="T99" fmla="*/ 596 h 842"/>
              <a:gd name="T100" fmla="*/ 747 w 841"/>
              <a:gd name="T101" fmla="*/ 439 h 842"/>
              <a:gd name="T102" fmla="*/ 738 w 841"/>
              <a:gd name="T103" fmla="*/ 389 h 842"/>
              <a:gd name="T104" fmla="*/ 778 w 841"/>
              <a:gd name="T105" fmla="*/ 360 h 842"/>
              <a:gd name="T106" fmla="*/ 832 w 841"/>
              <a:gd name="T107" fmla="*/ 421 h 842"/>
              <a:gd name="T108" fmla="*/ 119 w 841"/>
              <a:gd name="T109" fmla="*/ 222 h 842"/>
              <a:gd name="T110" fmla="*/ 149 w 841"/>
              <a:gd name="T111" fmla="*/ 238 h 842"/>
              <a:gd name="T112" fmla="*/ 696 w 841"/>
              <a:gd name="T113" fmla="*/ 516 h 842"/>
              <a:gd name="T114" fmla="*/ 279 w 841"/>
              <a:gd name="T115" fmla="*/ 93 h 842"/>
              <a:gd name="T116" fmla="*/ 534 w 841"/>
              <a:gd name="T117" fmla="*/ 169 h 842"/>
              <a:gd name="T118" fmla="*/ 485 w 841"/>
              <a:gd name="T119" fmla="*/ 105 h 842"/>
              <a:gd name="T120" fmla="*/ 184 w 841"/>
              <a:gd name="T121" fmla="*/ 379 h 842"/>
              <a:gd name="T122" fmla="*/ 157 w 841"/>
              <a:gd name="T123" fmla="*/ 39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41" h="842">
                <a:moveTo>
                  <a:pt x="554" y="253"/>
                </a:moveTo>
                <a:cubicBezTo>
                  <a:pt x="554" y="251"/>
                  <a:pt x="552" y="247"/>
                  <a:pt x="549" y="252"/>
                </a:cubicBezTo>
                <a:cubicBezTo>
                  <a:pt x="548" y="254"/>
                  <a:pt x="553" y="255"/>
                  <a:pt x="554" y="253"/>
                </a:cubicBezTo>
                <a:close/>
                <a:moveTo>
                  <a:pt x="763" y="566"/>
                </a:moveTo>
                <a:cubicBezTo>
                  <a:pt x="759" y="565"/>
                  <a:pt x="758" y="573"/>
                  <a:pt x="755" y="578"/>
                </a:cubicBezTo>
                <a:cubicBezTo>
                  <a:pt x="751" y="584"/>
                  <a:pt x="747" y="589"/>
                  <a:pt x="746" y="588"/>
                </a:cubicBezTo>
                <a:cubicBezTo>
                  <a:pt x="745" y="588"/>
                  <a:pt x="737" y="593"/>
                  <a:pt x="739" y="600"/>
                </a:cubicBezTo>
                <a:cubicBezTo>
                  <a:pt x="740" y="606"/>
                  <a:pt x="740" y="613"/>
                  <a:pt x="737" y="617"/>
                </a:cubicBezTo>
                <a:cubicBezTo>
                  <a:pt x="734" y="621"/>
                  <a:pt x="738" y="629"/>
                  <a:pt x="737" y="634"/>
                </a:cubicBezTo>
                <a:cubicBezTo>
                  <a:pt x="735" y="639"/>
                  <a:pt x="737" y="642"/>
                  <a:pt x="742" y="642"/>
                </a:cubicBezTo>
                <a:cubicBezTo>
                  <a:pt x="746" y="641"/>
                  <a:pt x="748" y="638"/>
                  <a:pt x="751" y="632"/>
                </a:cubicBezTo>
                <a:cubicBezTo>
                  <a:pt x="754" y="626"/>
                  <a:pt x="754" y="620"/>
                  <a:pt x="757" y="615"/>
                </a:cubicBezTo>
                <a:cubicBezTo>
                  <a:pt x="759" y="609"/>
                  <a:pt x="762" y="598"/>
                  <a:pt x="763" y="595"/>
                </a:cubicBezTo>
                <a:cubicBezTo>
                  <a:pt x="764" y="592"/>
                  <a:pt x="766" y="583"/>
                  <a:pt x="766" y="578"/>
                </a:cubicBezTo>
                <a:cubicBezTo>
                  <a:pt x="766" y="573"/>
                  <a:pt x="765" y="567"/>
                  <a:pt x="763" y="566"/>
                </a:cubicBezTo>
                <a:close/>
                <a:moveTo>
                  <a:pt x="143" y="130"/>
                </a:moveTo>
                <a:cubicBezTo>
                  <a:pt x="142" y="131"/>
                  <a:pt x="148" y="133"/>
                  <a:pt x="149" y="131"/>
                </a:cubicBezTo>
                <a:cubicBezTo>
                  <a:pt x="150" y="129"/>
                  <a:pt x="146" y="126"/>
                  <a:pt x="143" y="130"/>
                </a:cubicBezTo>
                <a:close/>
                <a:moveTo>
                  <a:pt x="586" y="254"/>
                </a:moveTo>
                <a:cubicBezTo>
                  <a:pt x="589" y="250"/>
                  <a:pt x="584" y="245"/>
                  <a:pt x="582" y="245"/>
                </a:cubicBezTo>
                <a:cubicBezTo>
                  <a:pt x="578" y="245"/>
                  <a:pt x="576" y="253"/>
                  <a:pt x="579" y="255"/>
                </a:cubicBezTo>
                <a:cubicBezTo>
                  <a:pt x="582" y="258"/>
                  <a:pt x="584" y="258"/>
                  <a:pt x="586" y="254"/>
                </a:cubicBezTo>
                <a:close/>
                <a:moveTo>
                  <a:pt x="606" y="269"/>
                </a:moveTo>
                <a:cubicBezTo>
                  <a:pt x="609" y="270"/>
                  <a:pt x="610" y="273"/>
                  <a:pt x="612" y="274"/>
                </a:cubicBezTo>
                <a:cubicBezTo>
                  <a:pt x="614" y="274"/>
                  <a:pt x="619" y="274"/>
                  <a:pt x="617" y="269"/>
                </a:cubicBezTo>
                <a:cubicBezTo>
                  <a:pt x="615" y="264"/>
                  <a:pt x="612" y="263"/>
                  <a:pt x="610" y="263"/>
                </a:cubicBezTo>
                <a:cubicBezTo>
                  <a:pt x="609" y="263"/>
                  <a:pt x="604" y="261"/>
                  <a:pt x="601" y="263"/>
                </a:cubicBezTo>
                <a:cubicBezTo>
                  <a:pt x="600" y="264"/>
                  <a:pt x="604" y="268"/>
                  <a:pt x="606" y="269"/>
                </a:cubicBezTo>
                <a:close/>
                <a:moveTo>
                  <a:pt x="158" y="131"/>
                </a:moveTo>
                <a:cubicBezTo>
                  <a:pt x="154" y="133"/>
                  <a:pt x="157" y="136"/>
                  <a:pt x="160" y="134"/>
                </a:cubicBezTo>
                <a:cubicBezTo>
                  <a:pt x="163" y="133"/>
                  <a:pt x="162" y="130"/>
                  <a:pt x="158" y="131"/>
                </a:cubicBezTo>
                <a:close/>
                <a:moveTo>
                  <a:pt x="421" y="0"/>
                </a:moveTo>
                <a:cubicBezTo>
                  <a:pt x="189" y="0"/>
                  <a:pt x="0" y="189"/>
                  <a:pt x="0" y="421"/>
                </a:cubicBezTo>
                <a:cubicBezTo>
                  <a:pt x="0" y="653"/>
                  <a:pt x="189" y="842"/>
                  <a:pt x="421" y="842"/>
                </a:cubicBezTo>
                <a:cubicBezTo>
                  <a:pt x="653" y="842"/>
                  <a:pt x="841" y="653"/>
                  <a:pt x="841" y="421"/>
                </a:cubicBezTo>
                <a:cubicBezTo>
                  <a:pt x="841" y="189"/>
                  <a:pt x="653" y="0"/>
                  <a:pt x="421" y="0"/>
                </a:cubicBezTo>
                <a:close/>
                <a:moveTo>
                  <a:pt x="755" y="227"/>
                </a:moveTo>
                <a:cubicBezTo>
                  <a:pt x="757" y="225"/>
                  <a:pt x="762" y="230"/>
                  <a:pt x="764" y="228"/>
                </a:cubicBezTo>
                <a:cubicBezTo>
                  <a:pt x="767" y="226"/>
                  <a:pt x="769" y="223"/>
                  <a:pt x="770" y="223"/>
                </a:cubicBezTo>
                <a:cubicBezTo>
                  <a:pt x="771" y="222"/>
                  <a:pt x="777" y="225"/>
                  <a:pt x="778" y="228"/>
                </a:cubicBezTo>
                <a:cubicBezTo>
                  <a:pt x="779" y="231"/>
                  <a:pt x="783" y="236"/>
                  <a:pt x="782" y="237"/>
                </a:cubicBezTo>
                <a:cubicBezTo>
                  <a:pt x="781" y="238"/>
                  <a:pt x="776" y="239"/>
                  <a:pt x="774" y="236"/>
                </a:cubicBezTo>
                <a:cubicBezTo>
                  <a:pt x="772" y="233"/>
                  <a:pt x="767" y="235"/>
                  <a:pt x="767" y="241"/>
                </a:cubicBezTo>
                <a:cubicBezTo>
                  <a:pt x="767" y="246"/>
                  <a:pt x="769" y="242"/>
                  <a:pt x="771" y="244"/>
                </a:cubicBezTo>
                <a:cubicBezTo>
                  <a:pt x="773" y="247"/>
                  <a:pt x="773" y="249"/>
                  <a:pt x="775" y="252"/>
                </a:cubicBezTo>
                <a:cubicBezTo>
                  <a:pt x="776" y="255"/>
                  <a:pt x="778" y="255"/>
                  <a:pt x="780" y="257"/>
                </a:cubicBezTo>
                <a:cubicBezTo>
                  <a:pt x="781" y="260"/>
                  <a:pt x="776" y="262"/>
                  <a:pt x="778" y="265"/>
                </a:cubicBezTo>
                <a:cubicBezTo>
                  <a:pt x="781" y="268"/>
                  <a:pt x="782" y="280"/>
                  <a:pt x="783" y="283"/>
                </a:cubicBezTo>
                <a:cubicBezTo>
                  <a:pt x="783" y="286"/>
                  <a:pt x="776" y="287"/>
                  <a:pt x="774" y="286"/>
                </a:cubicBezTo>
                <a:cubicBezTo>
                  <a:pt x="772" y="285"/>
                  <a:pt x="766" y="281"/>
                  <a:pt x="763" y="280"/>
                </a:cubicBezTo>
                <a:cubicBezTo>
                  <a:pt x="761" y="279"/>
                  <a:pt x="759" y="266"/>
                  <a:pt x="762" y="267"/>
                </a:cubicBezTo>
                <a:cubicBezTo>
                  <a:pt x="765" y="268"/>
                  <a:pt x="766" y="267"/>
                  <a:pt x="768" y="263"/>
                </a:cubicBezTo>
                <a:cubicBezTo>
                  <a:pt x="771" y="259"/>
                  <a:pt x="764" y="256"/>
                  <a:pt x="761" y="255"/>
                </a:cubicBezTo>
                <a:cubicBezTo>
                  <a:pt x="759" y="253"/>
                  <a:pt x="754" y="242"/>
                  <a:pt x="752" y="239"/>
                </a:cubicBezTo>
                <a:cubicBezTo>
                  <a:pt x="750" y="235"/>
                  <a:pt x="751" y="230"/>
                  <a:pt x="755" y="227"/>
                </a:cubicBezTo>
                <a:close/>
                <a:moveTo>
                  <a:pt x="677" y="234"/>
                </a:moveTo>
                <a:cubicBezTo>
                  <a:pt x="679" y="232"/>
                  <a:pt x="681" y="228"/>
                  <a:pt x="683" y="223"/>
                </a:cubicBezTo>
                <a:cubicBezTo>
                  <a:pt x="685" y="218"/>
                  <a:pt x="688" y="218"/>
                  <a:pt x="690" y="219"/>
                </a:cubicBezTo>
                <a:cubicBezTo>
                  <a:pt x="692" y="219"/>
                  <a:pt x="697" y="229"/>
                  <a:pt x="698" y="232"/>
                </a:cubicBezTo>
                <a:cubicBezTo>
                  <a:pt x="699" y="235"/>
                  <a:pt x="703" y="231"/>
                  <a:pt x="704" y="230"/>
                </a:cubicBezTo>
                <a:cubicBezTo>
                  <a:pt x="706" y="229"/>
                  <a:pt x="708" y="227"/>
                  <a:pt x="708" y="224"/>
                </a:cubicBezTo>
                <a:cubicBezTo>
                  <a:pt x="708" y="222"/>
                  <a:pt x="711" y="221"/>
                  <a:pt x="715" y="221"/>
                </a:cubicBezTo>
                <a:cubicBezTo>
                  <a:pt x="718" y="221"/>
                  <a:pt x="715" y="225"/>
                  <a:pt x="713" y="226"/>
                </a:cubicBezTo>
                <a:cubicBezTo>
                  <a:pt x="711" y="226"/>
                  <a:pt x="712" y="229"/>
                  <a:pt x="717" y="231"/>
                </a:cubicBezTo>
                <a:cubicBezTo>
                  <a:pt x="721" y="233"/>
                  <a:pt x="725" y="239"/>
                  <a:pt x="730" y="243"/>
                </a:cubicBezTo>
                <a:cubicBezTo>
                  <a:pt x="735" y="247"/>
                  <a:pt x="736" y="254"/>
                  <a:pt x="733" y="254"/>
                </a:cubicBezTo>
                <a:cubicBezTo>
                  <a:pt x="730" y="255"/>
                  <a:pt x="722" y="255"/>
                  <a:pt x="719" y="255"/>
                </a:cubicBezTo>
                <a:cubicBezTo>
                  <a:pt x="716" y="254"/>
                  <a:pt x="711" y="249"/>
                  <a:pt x="706" y="248"/>
                </a:cubicBezTo>
                <a:cubicBezTo>
                  <a:pt x="702" y="246"/>
                  <a:pt x="696" y="246"/>
                  <a:pt x="694" y="249"/>
                </a:cubicBezTo>
                <a:cubicBezTo>
                  <a:pt x="692" y="253"/>
                  <a:pt x="685" y="251"/>
                  <a:pt x="682" y="251"/>
                </a:cubicBezTo>
                <a:cubicBezTo>
                  <a:pt x="679" y="250"/>
                  <a:pt x="676" y="255"/>
                  <a:pt x="675" y="253"/>
                </a:cubicBezTo>
                <a:cubicBezTo>
                  <a:pt x="675" y="253"/>
                  <a:pt x="677" y="244"/>
                  <a:pt x="674" y="243"/>
                </a:cubicBezTo>
                <a:cubicBezTo>
                  <a:pt x="672" y="242"/>
                  <a:pt x="675" y="236"/>
                  <a:pt x="677" y="234"/>
                </a:cubicBezTo>
                <a:close/>
                <a:moveTo>
                  <a:pt x="671" y="148"/>
                </a:moveTo>
                <a:cubicBezTo>
                  <a:pt x="668" y="148"/>
                  <a:pt x="664" y="148"/>
                  <a:pt x="657" y="147"/>
                </a:cubicBezTo>
                <a:cubicBezTo>
                  <a:pt x="651" y="147"/>
                  <a:pt x="643" y="147"/>
                  <a:pt x="643" y="148"/>
                </a:cubicBezTo>
                <a:cubicBezTo>
                  <a:pt x="644" y="149"/>
                  <a:pt x="653" y="153"/>
                  <a:pt x="650" y="155"/>
                </a:cubicBezTo>
                <a:cubicBezTo>
                  <a:pt x="647" y="157"/>
                  <a:pt x="644" y="154"/>
                  <a:pt x="640" y="154"/>
                </a:cubicBezTo>
                <a:cubicBezTo>
                  <a:pt x="636" y="153"/>
                  <a:pt x="634" y="159"/>
                  <a:pt x="633" y="163"/>
                </a:cubicBezTo>
                <a:cubicBezTo>
                  <a:pt x="632" y="166"/>
                  <a:pt x="636" y="173"/>
                  <a:pt x="630" y="170"/>
                </a:cubicBezTo>
                <a:cubicBezTo>
                  <a:pt x="623" y="168"/>
                  <a:pt x="619" y="167"/>
                  <a:pt x="617" y="168"/>
                </a:cubicBezTo>
                <a:cubicBezTo>
                  <a:pt x="616" y="169"/>
                  <a:pt x="613" y="172"/>
                  <a:pt x="609" y="173"/>
                </a:cubicBezTo>
                <a:cubicBezTo>
                  <a:pt x="605" y="174"/>
                  <a:pt x="605" y="178"/>
                  <a:pt x="600" y="178"/>
                </a:cubicBezTo>
                <a:cubicBezTo>
                  <a:pt x="599" y="178"/>
                  <a:pt x="599" y="178"/>
                  <a:pt x="599" y="178"/>
                </a:cubicBezTo>
                <a:cubicBezTo>
                  <a:pt x="603" y="162"/>
                  <a:pt x="613" y="167"/>
                  <a:pt x="613" y="167"/>
                </a:cubicBezTo>
                <a:cubicBezTo>
                  <a:pt x="613" y="167"/>
                  <a:pt x="618" y="161"/>
                  <a:pt x="616" y="158"/>
                </a:cubicBezTo>
                <a:cubicBezTo>
                  <a:pt x="615" y="154"/>
                  <a:pt x="621" y="147"/>
                  <a:pt x="622" y="146"/>
                </a:cubicBezTo>
                <a:cubicBezTo>
                  <a:pt x="623" y="145"/>
                  <a:pt x="627" y="139"/>
                  <a:pt x="621" y="137"/>
                </a:cubicBezTo>
                <a:cubicBezTo>
                  <a:pt x="616" y="134"/>
                  <a:pt x="611" y="133"/>
                  <a:pt x="616" y="128"/>
                </a:cubicBezTo>
                <a:cubicBezTo>
                  <a:pt x="622" y="123"/>
                  <a:pt x="626" y="129"/>
                  <a:pt x="632" y="121"/>
                </a:cubicBezTo>
                <a:cubicBezTo>
                  <a:pt x="638" y="114"/>
                  <a:pt x="629" y="111"/>
                  <a:pt x="637" y="111"/>
                </a:cubicBezTo>
                <a:cubicBezTo>
                  <a:pt x="644" y="111"/>
                  <a:pt x="652" y="112"/>
                  <a:pt x="651" y="114"/>
                </a:cubicBezTo>
                <a:cubicBezTo>
                  <a:pt x="649" y="117"/>
                  <a:pt x="641" y="121"/>
                  <a:pt x="636" y="124"/>
                </a:cubicBezTo>
                <a:cubicBezTo>
                  <a:pt x="631" y="126"/>
                  <a:pt x="633" y="131"/>
                  <a:pt x="635" y="134"/>
                </a:cubicBezTo>
                <a:cubicBezTo>
                  <a:pt x="637" y="136"/>
                  <a:pt x="639" y="143"/>
                  <a:pt x="642" y="142"/>
                </a:cubicBezTo>
                <a:cubicBezTo>
                  <a:pt x="646" y="142"/>
                  <a:pt x="650" y="139"/>
                  <a:pt x="654" y="139"/>
                </a:cubicBezTo>
                <a:cubicBezTo>
                  <a:pt x="658" y="140"/>
                  <a:pt x="666" y="140"/>
                  <a:pt x="667" y="140"/>
                </a:cubicBezTo>
                <a:cubicBezTo>
                  <a:pt x="668" y="140"/>
                  <a:pt x="674" y="147"/>
                  <a:pt x="671" y="148"/>
                </a:cubicBezTo>
                <a:close/>
                <a:moveTo>
                  <a:pt x="205" y="669"/>
                </a:moveTo>
                <a:cubicBezTo>
                  <a:pt x="203" y="671"/>
                  <a:pt x="199" y="671"/>
                  <a:pt x="201" y="674"/>
                </a:cubicBezTo>
                <a:cubicBezTo>
                  <a:pt x="204" y="677"/>
                  <a:pt x="199" y="678"/>
                  <a:pt x="199" y="679"/>
                </a:cubicBezTo>
                <a:cubicBezTo>
                  <a:pt x="199" y="681"/>
                  <a:pt x="203" y="688"/>
                  <a:pt x="202" y="691"/>
                </a:cubicBezTo>
                <a:cubicBezTo>
                  <a:pt x="201" y="693"/>
                  <a:pt x="200" y="697"/>
                  <a:pt x="199" y="700"/>
                </a:cubicBezTo>
                <a:cubicBezTo>
                  <a:pt x="199" y="702"/>
                  <a:pt x="196" y="705"/>
                  <a:pt x="197" y="708"/>
                </a:cubicBezTo>
                <a:cubicBezTo>
                  <a:pt x="199" y="712"/>
                  <a:pt x="195" y="710"/>
                  <a:pt x="195" y="714"/>
                </a:cubicBezTo>
                <a:cubicBezTo>
                  <a:pt x="196" y="717"/>
                  <a:pt x="199" y="716"/>
                  <a:pt x="199" y="720"/>
                </a:cubicBezTo>
                <a:cubicBezTo>
                  <a:pt x="199" y="725"/>
                  <a:pt x="197" y="726"/>
                  <a:pt x="198" y="729"/>
                </a:cubicBezTo>
                <a:cubicBezTo>
                  <a:pt x="198" y="732"/>
                  <a:pt x="201" y="736"/>
                  <a:pt x="201" y="737"/>
                </a:cubicBezTo>
                <a:cubicBezTo>
                  <a:pt x="201" y="738"/>
                  <a:pt x="200" y="742"/>
                  <a:pt x="198" y="744"/>
                </a:cubicBezTo>
                <a:cubicBezTo>
                  <a:pt x="196" y="747"/>
                  <a:pt x="194" y="749"/>
                  <a:pt x="195" y="751"/>
                </a:cubicBezTo>
                <a:cubicBezTo>
                  <a:pt x="196" y="752"/>
                  <a:pt x="199" y="754"/>
                  <a:pt x="199" y="755"/>
                </a:cubicBezTo>
                <a:cubicBezTo>
                  <a:pt x="198" y="756"/>
                  <a:pt x="196" y="760"/>
                  <a:pt x="197" y="762"/>
                </a:cubicBezTo>
                <a:cubicBezTo>
                  <a:pt x="197" y="764"/>
                  <a:pt x="201" y="764"/>
                  <a:pt x="202" y="765"/>
                </a:cubicBezTo>
                <a:cubicBezTo>
                  <a:pt x="203" y="766"/>
                  <a:pt x="201" y="767"/>
                  <a:pt x="200" y="768"/>
                </a:cubicBezTo>
                <a:cubicBezTo>
                  <a:pt x="86" y="695"/>
                  <a:pt x="9" y="567"/>
                  <a:pt x="9" y="421"/>
                </a:cubicBezTo>
                <a:cubicBezTo>
                  <a:pt x="9" y="398"/>
                  <a:pt x="11" y="376"/>
                  <a:pt x="15" y="354"/>
                </a:cubicBezTo>
                <a:cubicBezTo>
                  <a:pt x="15" y="354"/>
                  <a:pt x="15" y="354"/>
                  <a:pt x="15" y="354"/>
                </a:cubicBezTo>
                <a:cubicBezTo>
                  <a:pt x="15" y="357"/>
                  <a:pt x="17" y="358"/>
                  <a:pt x="18" y="359"/>
                </a:cubicBezTo>
                <a:cubicBezTo>
                  <a:pt x="20" y="359"/>
                  <a:pt x="22" y="368"/>
                  <a:pt x="25" y="364"/>
                </a:cubicBezTo>
                <a:cubicBezTo>
                  <a:pt x="27" y="360"/>
                  <a:pt x="21" y="354"/>
                  <a:pt x="20" y="352"/>
                </a:cubicBezTo>
                <a:cubicBezTo>
                  <a:pt x="18" y="350"/>
                  <a:pt x="19" y="345"/>
                  <a:pt x="17" y="341"/>
                </a:cubicBezTo>
                <a:cubicBezTo>
                  <a:pt x="18" y="339"/>
                  <a:pt x="18" y="337"/>
                  <a:pt x="18" y="335"/>
                </a:cubicBezTo>
                <a:cubicBezTo>
                  <a:pt x="20" y="337"/>
                  <a:pt x="21" y="338"/>
                  <a:pt x="21" y="340"/>
                </a:cubicBezTo>
                <a:cubicBezTo>
                  <a:pt x="24" y="343"/>
                  <a:pt x="28" y="357"/>
                  <a:pt x="30" y="357"/>
                </a:cubicBezTo>
                <a:cubicBezTo>
                  <a:pt x="31" y="357"/>
                  <a:pt x="36" y="364"/>
                  <a:pt x="36" y="364"/>
                </a:cubicBezTo>
                <a:cubicBezTo>
                  <a:pt x="36" y="364"/>
                  <a:pt x="38" y="371"/>
                  <a:pt x="37" y="373"/>
                </a:cubicBezTo>
                <a:cubicBezTo>
                  <a:pt x="36" y="375"/>
                  <a:pt x="38" y="382"/>
                  <a:pt x="40" y="384"/>
                </a:cubicBezTo>
                <a:cubicBezTo>
                  <a:pt x="43" y="386"/>
                  <a:pt x="52" y="386"/>
                  <a:pt x="53" y="393"/>
                </a:cubicBezTo>
                <a:cubicBezTo>
                  <a:pt x="53" y="395"/>
                  <a:pt x="55" y="405"/>
                  <a:pt x="58" y="405"/>
                </a:cubicBezTo>
                <a:cubicBezTo>
                  <a:pt x="62" y="405"/>
                  <a:pt x="67" y="402"/>
                  <a:pt x="68" y="404"/>
                </a:cubicBezTo>
                <a:cubicBezTo>
                  <a:pt x="69" y="405"/>
                  <a:pt x="72" y="412"/>
                  <a:pt x="74" y="408"/>
                </a:cubicBezTo>
                <a:cubicBezTo>
                  <a:pt x="76" y="404"/>
                  <a:pt x="77" y="403"/>
                  <a:pt x="80" y="403"/>
                </a:cubicBezTo>
                <a:cubicBezTo>
                  <a:pt x="83" y="403"/>
                  <a:pt x="84" y="407"/>
                  <a:pt x="86" y="409"/>
                </a:cubicBezTo>
                <a:cubicBezTo>
                  <a:pt x="88" y="412"/>
                  <a:pt x="93" y="418"/>
                  <a:pt x="96" y="418"/>
                </a:cubicBezTo>
                <a:cubicBezTo>
                  <a:pt x="98" y="418"/>
                  <a:pt x="102" y="422"/>
                  <a:pt x="104" y="421"/>
                </a:cubicBezTo>
                <a:cubicBezTo>
                  <a:pt x="105" y="419"/>
                  <a:pt x="108" y="422"/>
                  <a:pt x="110" y="423"/>
                </a:cubicBezTo>
                <a:cubicBezTo>
                  <a:pt x="112" y="424"/>
                  <a:pt x="115" y="428"/>
                  <a:pt x="114" y="434"/>
                </a:cubicBezTo>
                <a:cubicBezTo>
                  <a:pt x="114" y="440"/>
                  <a:pt x="120" y="442"/>
                  <a:pt x="122" y="444"/>
                </a:cubicBezTo>
                <a:cubicBezTo>
                  <a:pt x="124" y="445"/>
                  <a:pt x="128" y="449"/>
                  <a:pt x="130" y="452"/>
                </a:cubicBezTo>
                <a:cubicBezTo>
                  <a:pt x="132" y="454"/>
                  <a:pt x="136" y="455"/>
                  <a:pt x="137" y="457"/>
                </a:cubicBezTo>
                <a:cubicBezTo>
                  <a:pt x="139" y="458"/>
                  <a:pt x="139" y="461"/>
                  <a:pt x="143" y="459"/>
                </a:cubicBezTo>
                <a:cubicBezTo>
                  <a:pt x="146" y="456"/>
                  <a:pt x="146" y="451"/>
                  <a:pt x="146" y="451"/>
                </a:cubicBezTo>
                <a:cubicBezTo>
                  <a:pt x="146" y="451"/>
                  <a:pt x="150" y="451"/>
                  <a:pt x="152" y="453"/>
                </a:cubicBezTo>
                <a:cubicBezTo>
                  <a:pt x="154" y="455"/>
                  <a:pt x="155" y="462"/>
                  <a:pt x="156" y="463"/>
                </a:cubicBezTo>
                <a:cubicBezTo>
                  <a:pt x="158" y="464"/>
                  <a:pt x="160" y="472"/>
                  <a:pt x="159" y="478"/>
                </a:cubicBezTo>
                <a:cubicBezTo>
                  <a:pt x="157" y="483"/>
                  <a:pt x="158" y="489"/>
                  <a:pt x="156" y="489"/>
                </a:cubicBezTo>
                <a:cubicBezTo>
                  <a:pt x="155" y="489"/>
                  <a:pt x="150" y="494"/>
                  <a:pt x="148" y="496"/>
                </a:cubicBezTo>
                <a:cubicBezTo>
                  <a:pt x="146" y="497"/>
                  <a:pt x="142" y="506"/>
                  <a:pt x="143" y="508"/>
                </a:cubicBezTo>
                <a:cubicBezTo>
                  <a:pt x="143" y="511"/>
                  <a:pt x="145" y="519"/>
                  <a:pt x="144" y="523"/>
                </a:cubicBezTo>
                <a:cubicBezTo>
                  <a:pt x="144" y="526"/>
                  <a:pt x="141" y="530"/>
                  <a:pt x="142" y="535"/>
                </a:cubicBezTo>
                <a:cubicBezTo>
                  <a:pt x="144" y="541"/>
                  <a:pt x="152" y="543"/>
                  <a:pt x="153" y="548"/>
                </a:cubicBezTo>
                <a:cubicBezTo>
                  <a:pt x="154" y="553"/>
                  <a:pt x="160" y="565"/>
                  <a:pt x="161" y="570"/>
                </a:cubicBezTo>
                <a:cubicBezTo>
                  <a:pt x="163" y="575"/>
                  <a:pt x="167" y="581"/>
                  <a:pt x="168" y="588"/>
                </a:cubicBezTo>
                <a:cubicBezTo>
                  <a:pt x="168" y="595"/>
                  <a:pt x="181" y="600"/>
                  <a:pt x="183" y="600"/>
                </a:cubicBezTo>
                <a:cubicBezTo>
                  <a:pt x="185" y="601"/>
                  <a:pt x="189" y="605"/>
                  <a:pt x="192" y="607"/>
                </a:cubicBezTo>
                <a:cubicBezTo>
                  <a:pt x="195" y="609"/>
                  <a:pt x="198" y="612"/>
                  <a:pt x="201" y="616"/>
                </a:cubicBezTo>
                <a:cubicBezTo>
                  <a:pt x="203" y="620"/>
                  <a:pt x="203" y="625"/>
                  <a:pt x="203" y="627"/>
                </a:cubicBezTo>
                <a:cubicBezTo>
                  <a:pt x="203" y="628"/>
                  <a:pt x="203" y="643"/>
                  <a:pt x="203" y="651"/>
                </a:cubicBezTo>
                <a:cubicBezTo>
                  <a:pt x="203" y="659"/>
                  <a:pt x="208" y="667"/>
                  <a:pt x="205" y="669"/>
                </a:cubicBezTo>
                <a:close/>
                <a:moveTo>
                  <a:pt x="226" y="781"/>
                </a:moveTo>
                <a:cubicBezTo>
                  <a:pt x="225" y="781"/>
                  <a:pt x="225" y="782"/>
                  <a:pt x="224" y="782"/>
                </a:cubicBezTo>
                <a:cubicBezTo>
                  <a:pt x="224" y="782"/>
                  <a:pt x="223" y="781"/>
                  <a:pt x="223" y="781"/>
                </a:cubicBezTo>
                <a:cubicBezTo>
                  <a:pt x="223" y="781"/>
                  <a:pt x="223" y="780"/>
                  <a:pt x="223" y="779"/>
                </a:cubicBezTo>
                <a:cubicBezTo>
                  <a:pt x="223" y="776"/>
                  <a:pt x="229" y="779"/>
                  <a:pt x="226" y="781"/>
                </a:cubicBezTo>
                <a:close/>
                <a:moveTo>
                  <a:pt x="421" y="832"/>
                </a:moveTo>
                <a:cubicBezTo>
                  <a:pt x="353" y="832"/>
                  <a:pt x="289" y="816"/>
                  <a:pt x="233" y="787"/>
                </a:cubicBezTo>
                <a:cubicBezTo>
                  <a:pt x="236" y="787"/>
                  <a:pt x="241" y="786"/>
                  <a:pt x="243" y="785"/>
                </a:cubicBezTo>
                <a:cubicBezTo>
                  <a:pt x="244" y="785"/>
                  <a:pt x="252" y="784"/>
                  <a:pt x="252" y="783"/>
                </a:cubicBezTo>
                <a:cubicBezTo>
                  <a:pt x="253" y="783"/>
                  <a:pt x="246" y="783"/>
                  <a:pt x="242" y="782"/>
                </a:cubicBezTo>
                <a:cubicBezTo>
                  <a:pt x="238" y="781"/>
                  <a:pt x="231" y="777"/>
                  <a:pt x="230" y="775"/>
                </a:cubicBezTo>
                <a:cubicBezTo>
                  <a:pt x="229" y="773"/>
                  <a:pt x="228" y="769"/>
                  <a:pt x="230" y="768"/>
                </a:cubicBezTo>
                <a:cubicBezTo>
                  <a:pt x="233" y="767"/>
                  <a:pt x="238" y="763"/>
                  <a:pt x="240" y="762"/>
                </a:cubicBezTo>
                <a:cubicBezTo>
                  <a:pt x="241" y="761"/>
                  <a:pt x="243" y="756"/>
                  <a:pt x="241" y="756"/>
                </a:cubicBezTo>
                <a:cubicBezTo>
                  <a:pt x="240" y="755"/>
                  <a:pt x="234" y="755"/>
                  <a:pt x="233" y="754"/>
                </a:cubicBezTo>
                <a:cubicBezTo>
                  <a:pt x="232" y="753"/>
                  <a:pt x="232" y="752"/>
                  <a:pt x="235" y="750"/>
                </a:cubicBezTo>
                <a:cubicBezTo>
                  <a:pt x="239" y="747"/>
                  <a:pt x="240" y="744"/>
                  <a:pt x="242" y="743"/>
                </a:cubicBezTo>
                <a:cubicBezTo>
                  <a:pt x="243" y="742"/>
                  <a:pt x="246" y="740"/>
                  <a:pt x="247" y="737"/>
                </a:cubicBezTo>
                <a:cubicBezTo>
                  <a:pt x="248" y="735"/>
                  <a:pt x="245" y="736"/>
                  <a:pt x="243" y="736"/>
                </a:cubicBezTo>
                <a:cubicBezTo>
                  <a:pt x="241" y="736"/>
                  <a:pt x="239" y="732"/>
                  <a:pt x="238" y="730"/>
                </a:cubicBezTo>
                <a:cubicBezTo>
                  <a:pt x="238" y="728"/>
                  <a:pt x="245" y="731"/>
                  <a:pt x="249" y="732"/>
                </a:cubicBezTo>
                <a:cubicBezTo>
                  <a:pt x="254" y="733"/>
                  <a:pt x="251" y="730"/>
                  <a:pt x="251" y="728"/>
                </a:cubicBezTo>
                <a:cubicBezTo>
                  <a:pt x="250" y="726"/>
                  <a:pt x="251" y="722"/>
                  <a:pt x="253" y="723"/>
                </a:cubicBezTo>
                <a:cubicBezTo>
                  <a:pt x="256" y="725"/>
                  <a:pt x="268" y="724"/>
                  <a:pt x="270" y="723"/>
                </a:cubicBezTo>
                <a:cubicBezTo>
                  <a:pt x="272" y="723"/>
                  <a:pt x="275" y="716"/>
                  <a:pt x="277" y="714"/>
                </a:cubicBezTo>
                <a:cubicBezTo>
                  <a:pt x="278" y="712"/>
                  <a:pt x="278" y="710"/>
                  <a:pt x="276" y="709"/>
                </a:cubicBezTo>
                <a:cubicBezTo>
                  <a:pt x="274" y="708"/>
                  <a:pt x="268" y="703"/>
                  <a:pt x="267" y="702"/>
                </a:cubicBezTo>
                <a:cubicBezTo>
                  <a:pt x="266" y="701"/>
                  <a:pt x="268" y="693"/>
                  <a:pt x="269" y="691"/>
                </a:cubicBezTo>
                <a:cubicBezTo>
                  <a:pt x="269" y="689"/>
                  <a:pt x="270" y="703"/>
                  <a:pt x="276" y="705"/>
                </a:cubicBezTo>
                <a:cubicBezTo>
                  <a:pt x="282" y="707"/>
                  <a:pt x="285" y="708"/>
                  <a:pt x="290" y="703"/>
                </a:cubicBezTo>
                <a:cubicBezTo>
                  <a:pt x="295" y="699"/>
                  <a:pt x="299" y="695"/>
                  <a:pt x="300" y="692"/>
                </a:cubicBezTo>
                <a:cubicBezTo>
                  <a:pt x="300" y="689"/>
                  <a:pt x="301" y="685"/>
                  <a:pt x="303" y="684"/>
                </a:cubicBezTo>
                <a:cubicBezTo>
                  <a:pt x="305" y="683"/>
                  <a:pt x="307" y="684"/>
                  <a:pt x="309" y="678"/>
                </a:cubicBezTo>
                <a:cubicBezTo>
                  <a:pt x="311" y="673"/>
                  <a:pt x="314" y="677"/>
                  <a:pt x="316" y="672"/>
                </a:cubicBezTo>
                <a:cubicBezTo>
                  <a:pt x="318" y="668"/>
                  <a:pt x="311" y="661"/>
                  <a:pt x="316" y="658"/>
                </a:cubicBezTo>
                <a:cubicBezTo>
                  <a:pt x="321" y="654"/>
                  <a:pt x="330" y="650"/>
                  <a:pt x="330" y="650"/>
                </a:cubicBezTo>
                <a:cubicBezTo>
                  <a:pt x="330" y="650"/>
                  <a:pt x="333" y="649"/>
                  <a:pt x="338" y="647"/>
                </a:cubicBezTo>
                <a:cubicBezTo>
                  <a:pt x="343" y="646"/>
                  <a:pt x="349" y="647"/>
                  <a:pt x="351" y="644"/>
                </a:cubicBezTo>
                <a:cubicBezTo>
                  <a:pt x="353" y="641"/>
                  <a:pt x="354" y="635"/>
                  <a:pt x="357" y="632"/>
                </a:cubicBezTo>
                <a:cubicBezTo>
                  <a:pt x="359" y="629"/>
                  <a:pt x="362" y="624"/>
                  <a:pt x="361" y="621"/>
                </a:cubicBezTo>
                <a:cubicBezTo>
                  <a:pt x="360" y="619"/>
                  <a:pt x="364" y="608"/>
                  <a:pt x="364" y="605"/>
                </a:cubicBezTo>
                <a:cubicBezTo>
                  <a:pt x="363" y="602"/>
                  <a:pt x="359" y="595"/>
                  <a:pt x="366" y="589"/>
                </a:cubicBezTo>
                <a:cubicBezTo>
                  <a:pt x="373" y="583"/>
                  <a:pt x="380" y="574"/>
                  <a:pt x="380" y="571"/>
                </a:cubicBezTo>
                <a:cubicBezTo>
                  <a:pt x="381" y="569"/>
                  <a:pt x="386" y="558"/>
                  <a:pt x="386" y="552"/>
                </a:cubicBezTo>
                <a:cubicBezTo>
                  <a:pt x="385" y="547"/>
                  <a:pt x="380" y="541"/>
                  <a:pt x="377" y="539"/>
                </a:cubicBezTo>
                <a:cubicBezTo>
                  <a:pt x="374" y="538"/>
                  <a:pt x="367" y="537"/>
                  <a:pt x="364" y="533"/>
                </a:cubicBezTo>
                <a:cubicBezTo>
                  <a:pt x="361" y="528"/>
                  <a:pt x="353" y="524"/>
                  <a:pt x="350" y="525"/>
                </a:cubicBezTo>
                <a:cubicBezTo>
                  <a:pt x="348" y="526"/>
                  <a:pt x="343" y="527"/>
                  <a:pt x="339" y="525"/>
                </a:cubicBezTo>
                <a:cubicBezTo>
                  <a:pt x="335" y="522"/>
                  <a:pt x="329" y="519"/>
                  <a:pt x="327" y="516"/>
                </a:cubicBezTo>
                <a:cubicBezTo>
                  <a:pt x="325" y="514"/>
                  <a:pt x="319" y="512"/>
                  <a:pt x="316" y="512"/>
                </a:cubicBezTo>
                <a:cubicBezTo>
                  <a:pt x="313" y="512"/>
                  <a:pt x="314" y="510"/>
                  <a:pt x="310" y="517"/>
                </a:cubicBezTo>
                <a:cubicBezTo>
                  <a:pt x="306" y="523"/>
                  <a:pt x="310" y="525"/>
                  <a:pt x="302" y="524"/>
                </a:cubicBezTo>
                <a:cubicBezTo>
                  <a:pt x="295" y="523"/>
                  <a:pt x="303" y="522"/>
                  <a:pt x="307" y="516"/>
                </a:cubicBezTo>
                <a:cubicBezTo>
                  <a:pt x="311" y="510"/>
                  <a:pt x="307" y="506"/>
                  <a:pt x="302" y="507"/>
                </a:cubicBezTo>
                <a:cubicBezTo>
                  <a:pt x="297" y="509"/>
                  <a:pt x="301" y="512"/>
                  <a:pt x="293" y="514"/>
                </a:cubicBezTo>
                <a:cubicBezTo>
                  <a:pt x="286" y="515"/>
                  <a:pt x="286" y="510"/>
                  <a:pt x="291" y="509"/>
                </a:cubicBezTo>
                <a:cubicBezTo>
                  <a:pt x="295" y="508"/>
                  <a:pt x="303" y="503"/>
                  <a:pt x="303" y="501"/>
                </a:cubicBezTo>
                <a:cubicBezTo>
                  <a:pt x="303" y="499"/>
                  <a:pt x="302" y="493"/>
                  <a:pt x="299" y="493"/>
                </a:cubicBezTo>
                <a:cubicBezTo>
                  <a:pt x="295" y="493"/>
                  <a:pt x="296" y="487"/>
                  <a:pt x="290" y="480"/>
                </a:cubicBezTo>
                <a:cubicBezTo>
                  <a:pt x="284" y="473"/>
                  <a:pt x="276" y="465"/>
                  <a:pt x="271" y="466"/>
                </a:cubicBezTo>
                <a:cubicBezTo>
                  <a:pt x="266" y="467"/>
                  <a:pt x="263" y="472"/>
                  <a:pt x="260" y="466"/>
                </a:cubicBezTo>
                <a:cubicBezTo>
                  <a:pt x="257" y="460"/>
                  <a:pt x="254" y="459"/>
                  <a:pt x="252" y="456"/>
                </a:cubicBezTo>
                <a:cubicBezTo>
                  <a:pt x="250" y="452"/>
                  <a:pt x="246" y="455"/>
                  <a:pt x="244" y="454"/>
                </a:cubicBezTo>
                <a:cubicBezTo>
                  <a:pt x="243" y="452"/>
                  <a:pt x="243" y="452"/>
                  <a:pt x="243" y="452"/>
                </a:cubicBezTo>
                <a:cubicBezTo>
                  <a:pt x="243" y="452"/>
                  <a:pt x="237" y="454"/>
                  <a:pt x="240" y="449"/>
                </a:cubicBezTo>
                <a:cubicBezTo>
                  <a:pt x="243" y="444"/>
                  <a:pt x="245" y="435"/>
                  <a:pt x="243" y="435"/>
                </a:cubicBezTo>
                <a:cubicBezTo>
                  <a:pt x="242" y="436"/>
                  <a:pt x="240" y="443"/>
                  <a:pt x="237" y="443"/>
                </a:cubicBezTo>
                <a:cubicBezTo>
                  <a:pt x="235" y="442"/>
                  <a:pt x="237" y="441"/>
                  <a:pt x="233" y="438"/>
                </a:cubicBezTo>
                <a:cubicBezTo>
                  <a:pt x="228" y="435"/>
                  <a:pt x="221" y="437"/>
                  <a:pt x="221" y="440"/>
                </a:cubicBezTo>
                <a:cubicBezTo>
                  <a:pt x="221" y="443"/>
                  <a:pt x="219" y="445"/>
                  <a:pt x="219" y="445"/>
                </a:cubicBezTo>
                <a:cubicBezTo>
                  <a:pt x="219" y="445"/>
                  <a:pt x="218" y="443"/>
                  <a:pt x="216" y="440"/>
                </a:cubicBezTo>
                <a:cubicBezTo>
                  <a:pt x="215" y="437"/>
                  <a:pt x="209" y="436"/>
                  <a:pt x="206" y="439"/>
                </a:cubicBezTo>
                <a:cubicBezTo>
                  <a:pt x="203" y="442"/>
                  <a:pt x="201" y="431"/>
                  <a:pt x="199" y="431"/>
                </a:cubicBezTo>
                <a:cubicBezTo>
                  <a:pt x="197" y="431"/>
                  <a:pt x="192" y="434"/>
                  <a:pt x="190" y="438"/>
                </a:cubicBezTo>
                <a:cubicBezTo>
                  <a:pt x="188" y="443"/>
                  <a:pt x="189" y="450"/>
                  <a:pt x="187" y="450"/>
                </a:cubicBezTo>
                <a:cubicBezTo>
                  <a:pt x="186" y="449"/>
                  <a:pt x="185" y="440"/>
                  <a:pt x="185" y="437"/>
                </a:cubicBezTo>
                <a:cubicBezTo>
                  <a:pt x="186" y="434"/>
                  <a:pt x="191" y="428"/>
                  <a:pt x="187" y="427"/>
                </a:cubicBezTo>
                <a:cubicBezTo>
                  <a:pt x="184" y="426"/>
                  <a:pt x="179" y="432"/>
                  <a:pt x="177" y="433"/>
                </a:cubicBezTo>
                <a:cubicBezTo>
                  <a:pt x="174" y="433"/>
                  <a:pt x="170" y="437"/>
                  <a:pt x="168" y="441"/>
                </a:cubicBezTo>
                <a:cubicBezTo>
                  <a:pt x="165" y="446"/>
                  <a:pt x="164" y="448"/>
                  <a:pt x="162" y="450"/>
                </a:cubicBezTo>
                <a:cubicBezTo>
                  <a:pt x="159" y="451"/>
                  <a:pt x="156" y="450"/>
                  <a:pt x="156" y="448"/>
                </a:cubicBezTo>
                <a:cubicBezTo>
                  <a:pt x="157" y="446"/>
                  <a:pt x="149" y="440"/>
                  <a:pt x="148" y="443"/>
                </a:cubicBezTo>
                <a:cubicBezTo>
                  <a:pt x="147" y="445"/>
                  <a:pt x="143" y="446"/>
                  <a:pt x="140" y="448"/>
                </a:cubicBezTo>
                <a:cubicBezTo>
                  <a:pt x="136" y="450"/>
                  <a:pt x="133" y="445"/>
                  <a:pt x="132" y="443"/>
                </a:cubicBezTo>
                <a:cubicBezTo>
                  <a:pt x="131" y="441"/>
                  <a:pt x="130" y="441"/>
                  <a:pt x="129" y="434"/>
                </a:cubicBezTo>
                <a:cubicBezTo>
                  <a:pt x="129" y="427"/>
                  <a:pt x="130" y="419"/>
                  <a:pt x="131" y="415"/>
                </a:cubicBezTo>
                <a:cubicBezTo>
                  <a:pt x="132" y="411"/>
                  <a:pt x="125" y="403"/>
                  <a:pt x="123" y="403"/>
                </a:cubicBezTo>
                <a:cubicBezTo>
                  <a:pt x="120" y="404"/>
                  <a:pt x="117" y="407"/>
                  <a:pt x="114" y="407"/>
                </a:cubicBezTo>
                <a:cubicBezTo>
                  <a:pt x="112" y="406"/>
                  <a:pt x="113" y="405"/>
                  <a:pt x="109" y="405"/>
                </a:cubicBezTo>
                <a:cubicBezTo>
                  <a:pt x="105" y="405"/>
                  <a:pt x="108" y="404"/>
                  <a:pt x="109" y="399"/>
                </a:cubicBezTo>
                <a:cubicBezTo>
                  <a:pt x="109" y="395"/>
                  <a:pt x="107" y="388"/>
                  <a:pt x="111" y="384"/>
                </a:cubicBezTo>
                <a:cubicBezTo>
                  <a:pt x="116" y="380"/>
                  <a:pt x="114" y="370"/>
                  <a:pt x="112" y="370"/>
                </a:cubicBezTo>
                <a:cubicBezTo>
                  <a:pt x="109" y="369"/>
                  <a:pt x="104" y="371"/>
                  <a:pt x="101" y="371"/>
                </a:cubicBezTo>
                <a:cubicBezTo>
                  <a:pt x="97" y="370"/>
                  <a:pt x="95" y="375"/>
                  <a:pt x="96" y="379"/>
                </a:cubicBezTo>
                <a:cubicBezTo>
                  <a:pt x="97" y="384"/>
                  <a:pt x="94" y="387"/>
                  <a:pt x="93" y="386"/>
                </a:cubicBezTo>
                <a:cubicBezTo>
                  <a:pt x="92" y="386"/>
                  <a:pt x="90" y="383"/>
                  <a:pt x="86" y="388"/>
                </a:cubicBezTo>
                <a:cubicBezTo>
                  <a:pt x="82" y="392"/>
                  <a:pt x="81" y="390"/>
                  <a:pt x="77" y="386"/>
                </a:cubicBezTo>
                <a:cubicBezTo>
                  <a:pt x="73" y="381"/>
                  <a:pt x="69" y="376"/>
                  <a:pt x="68" y="369"/>
                </a:cubicBezTo>
                <a:cubicBezTo>
                  <a:pt x="68" y="362"/>
                  <a:pt x="68" y="355"/>
                  <a:pt x="69" y="351"/>
                </a:cubicBezTo>
                <a:cubicBezTo>
                  <a:pt x="70" y="347"/>
                  <a:pt x="71" y="340"/>
                  <a:pt x="69" y="339"/>
                </a:cubicBezTo>
                <a:cubicBezTo>
                  <a:pt x="67" y="338"/>
                  <a:pt x="71" y="333"/>
                  <a:pt x="74" y="332"/>
                </a:cubicBezTo>
                <a:cubicBezTo>
                  <a:pt x="76" y="331"/>
                  <a:pt x="80" y="326"/>
                  <a:pt x="81" y="324"/>
                </a:cubicBezTo>
                <a:cubicBezTo>
                  <a:pt x="82" y="322"/>
                  <a:pt x="85" y="322"/>
                  <a:pt x="89" y="322"/>
                </a:cubicBezTo>
                <a:cubicBezTo>
                  <a:pt x="93" y="322"/>
                  <a:pt x="94" y="322"/>
                  <a:pt x="98" y="324"/>
                </a:cubicBezTo>
                <a:cubicBezTo>
                  <a:pt x="102" y="327"/>
                  <a:pt x="103" y="323"/>
                  <a:pt x="103" y="321"/>
                </a:cubicBezTo>
                <a:cubicBezTo>
                  <a:pt x="103" y="320"/>
                  <a:pt x="105" y="318"/>
                  <a:pt x="110" y="319"/>
                </a:cubicBezTo>
                <a:cubicBezTo>
                  <a:pt x="114" y="319"/>
                  <a:pt x="120" y="314"/>
                  <a:pt x="121" y="316"/>
                </a:cubicBezTo>
                <a:cubicBezTo>
                  <a:pt x="122" y="317"/>
                  <a:pt x="124" y="323"/>
                  <a:pt x="127" y="321"/>
                </a:cubicBezTo>
                <a:cubicBezTo>
                  <a:pt x="129" y="319"/>
                  <a:pt x="130" y="315"/>
                  <a:pt x="131" y="322"/>
                </a:cubicBezTo>
                <a:cubicBezTo>
                  <a:pt x="131" y="328"/>
                  <a:pt x="133" y="337"/>
                  <a:pt x="136" y="339"/>
                </a:cubicBezTo>
                <a:cubicBezTo>
                  <a:pt x="140" y="340"/>
                  <a:pt x="138" y="347"/>
                  <a:pt x="141" y="347"/>
                </a:cubicBezTo>
                <a:cubicBezTo>
                  <a:pt x="145" y="347"/>
                  <a:pt x="147" y="337"/>
                  <a:pt x="146" y="333"/>
                </a:cubicBezTo>
                <a:cubicBezTo>
                  <a:pt x="145" y="329"/>
                  <a:pt x="143" y="319"/>
                  <a:pt x="141" y="316"/>
                </a:cubicBezTo>
                <a:cubicBezTo>
                  <a:pt x="139" y="313"/>
                  <a:pt x="142" y="307"/>
                  <a:pt x="146" y="305"/>
                </a:cubicBezTo>
                <a:cubicBezTo>
                  <a:pt x="150" y="302"/>
                  <a:pt x="157" y="291"/>
                  <a:pt x="160" y="288"/>
                </a:cubicBezTo>
                <a:cubicBezTo>
                  <a:pt x="163" y="285"/>
                  <a:pt x="173" y="283"/>
                  <a:pt x="170" y="279"/>
                </a:cubicBezTo>
                <a:cubicBezTo>
                  <a:pt x="168" y="275"/>
                  <a:pt x="166" y="271"/>
                  <a:pt x="166" y="268"/>
                </a:cubicBezTo>
                <a:cubicBezTo>
                  <a:pt x="166" y="265"/>
                  <a:pt x="169" y="266"/>
                  <a:pt x="170" y="268"/>
                </a:cubicBezTo>
                <a:cubicBezTo>
                  <a:pt x="171" y="270"/>
                  <a:pt x="176" y="265"/>
                  <a:pt x="175" y="262"/>
                </a:cubicBezTo>
                <a:cubicBezTo>
                  <a:pt x="174" y="259"/>
                  <a:pt x="174" y="256"/>
                  <a:pt x="177" y="256"/>
                </a:cubicBezTo>
                <a:cubicBezTo>
                  <a:pt x="180" y="257"/>
                  <a:pt x="181" y="253"/>
                  <a:pt x="180" y="252"/>
                </a:cubicBezTo>
                <a:cubicBezTo>
                  <a:pt x="179" y="249"/>
                  <a:pt x="183" y="247"/>
                  <a:pt x="186" y="248"/>
                </a:cubicBezTo>
                <a:cubicBezTo>
                  <a:pt x="189" y="248"/>
                  <a:pt x="199" y="249"/>
                  <a:pt x="200" y="247"/>
                </a:cubicBezTo>
                <a:cubicBezTo>
                  <a:pt x="201" y="245"/>
                  <a:pt x="196" y="241"/>
                  <a:pt x="196" y="236"/>
                </a:cubicBezTo>
                <a:cubicBezTo>
                  <a:pt x="196" y="232"/>
                  <a:pt x="201" y="229"/>
                  <a:pt x="204" y="228"/>
                </a:cubicBezTo>
                <a:cubicBezTo>
                  <a:pt x="207" y="227"/>
                  <a:pt x="211" y="228"/>
                  <a:pt x="212" y="226"/>
                </a:cubicBezTo>
                <a:cubicBezTo>
                  <a:pt x="212" y="225"/>
                  <a:pt x="217" y="220"/>
                  <a:pt x="217" y="224"/>
                </a:cubicBezTo>
                <a:cubicBezTo>
                  <a:pt x="217" y="227"/>
                  <a:pt x="216" y="233"/>
                  <a:pt x="220" y="233"/>
                </a:cubicBezTo>
                <a:cubicBezTo>
                  <a:pt x="223" y="233"/>
                  <a:pt x="228" y="228"/>
                  <a:pt x="229" y="228"/>
                </a:cubicBezTo>
                <a:cubicBezTo>
                  <a:pt x="231" y="227"/>
                  <a:pt x="239" y="225"/>
                  <a:pt x="241" y="224"/>
                </a:cubicBezTo>
                <a:cubicBezTo>
                  <a:pt x="243" y="224"/>
                  <a:pt x="253" y="222"/>
                  <a:pt x="252" y="219"/>
                </a:cubicBezTo>
                <a:cubicBezTo>
                  <a:pt x="251" y="215"/>
                  <a:pt x="250" y="212"/>
                  <a:pt x="248" y="210"/>
                </a:cubicBezTo>
                <a:cubicBezTo>
                  <a:pt x="247" y="209"/>
                  <a:pt x="246" y="211"/>
                  <a:pt x="244" y="214"/>
                </a:cubicBezTo>
                <a:cubicBezTo>
                  <a:pt x="242" y="216"/>
                  <a:pt x="239" y="216"/>
                  <a:pt x="238" y="214"/>
                </a:cubicBezTo>
                <a:cubicBezTo>
                  <a:pt x="238" y="212"/>
                  <a:pt x="239" y="206"/>
                  <a:pt x="236" y="208"/>
                </a:cubicBezTo>
                <a:cubicBezTo>
                  <a:pt x="233" y="211"/>
                  <a:pt x="232" y="213"/>
                  <a:pt x="231" y="212"/>
                </a:cubicBezTo>
                <a:cubicBezTo>
                  <a:pt x="229" y="211"/>
                  <a:pt x="227" y="207"/>
                  <a:pt x="227" y="207"/>
                </a:cubicBezTo>
                <a:cubicBezTo>
                  <a:pt x="227" y="207"/>
                  <a:pt x="232" y="205"/>
                  <a:pt x="229" y="200"/>
                </a:cubicBezTo>
                <a:cubicBezTo>
                  <a:pt x="226" y="196"/>
                  <a:pt x="222" y="197"/>
                  <a:pt x="218" y="200"/>
                </a:cubicBezTo>
                <a:cubicBezTo>
                  <a:pt x="213" y="203"/>
                  <a:pt x="214" y="202"/>
                  <a:pt x="208" y="204"/>
                </a:cubicBezTo>
                <a:cubicBezTo>
                  <a:pt x="203" y="206"/>
                  <a:pt x="201" y="207"/>
                  <a:pt x="201" y="207"/>
                </a:cubicBezTo>
                <a:cubicBezTo>
                  <a:pt x="201" y="207"/>
                  <a:pt x="203" y="199"/>
                  <a:pt x="206" y="196"/>
                </a:cubicBezTo>
                <a:cubicBezTo>
                  <a:pt x="209" y="193"/>
                  <a:pt x="218" y="194"/>
                  <a:pt x="221" y="191"/>
                </a:cubicBezTo>
                <a:cubicBezTo>
                  <a:pt x="224" y="188"/>
                  <a:pt x="230" y="192"/>
                  <a:pt x="230" y="192"/>
                </a:cubicBezTo>
                <a:cubicBezTo>
                  <a:pt x="230" y="192"/>
                  <a:pt x="234" y="188"/>
                  <a:pt x="234" y="190"/>
                </a:cubicBezTo>
                <a:cubicBezTo>
                  <a:pt x="233" y="193"/>
                  <a:pt x="232" y="199"/>
                  <a:pt x="235" y="199"/>
                </a:cubicBezTo>
                <a:cubicBezTo>
                  <a:pt x="237" y="199"/>
                  <a:pt x="245" y="195"/>
                  <a:pt x="242" y="194"/>
                </a:cubicBezTo>
                <a:cubicBezTo>
                  <a:pt x="239" y="193"/>
                  <a:pt x="244" y="191"/>
                  <a:pt x="247" y="188"/>
                </a:cubicBezTo>
                <a:cubicBezTo>
                  <a:pt x="250" y="186"/>
                  <a:pt x="256" y="188"/>
                  <a:pt x="258" y="187"/>
                </a:cubicBezTo>
                <a:cubicBezTo>
                  <a:pt x="260" y="186"/>
                  <a:pt x="261" y="182"/>
                  <a:pt x="264" y="182"/>
                </a:cubicBezTo>
                <a:cubicBezTo>
                  <a:pt x="268" y="182"/>
                  <a:pt x="269" y="186"/>
                  <a:pt x="264" y="189"/>
                </a:cubicBezTo>
                <a:cubicBezTo>
                  <a:pt x="260" y="192"/>
                  <a:pt x="259" y="200"/>
                  <a:pt x="256" y="202"/>
                </a:cubicBezTo>
                <a:cubicBezTo>
                  <a:pt x="254" y="204"/>
                  <a:pt x="255" y="206"/>
                  <a:pt x="259" y="206"/>
                </a:cubicBezTo>
                <a:cubicBezTo>
                  <a:pt x="262" y="205"/>
                  <a:pt x="265" y="206"/>
                  <a:pt x="269" y="205"/>
                </a:cubicBezTo>
                <a:cubicBezTo>
                  <a:pt x="272" y="204"/>
                  <a:pt x="273" y="205"/>
                  <a:pt x="274" y="207"/>
                </a:cubicBezTo>
                <a:cubicBezTo>
                  <a:pt x="275" y="208"/>
                  <a:pt x="278" y="205"/>
                  <a:pt x="278" y="205"/>
                </a:cubicBezTo>
                <a:cubicBezTo>
                  <a:pt x="278" y="205"/>
                  <a:pt x="284" y="204"/>
                  <a:pt x="285" y="206"/>
                </a:cubicBezTo>
                <a:cubicBezTo>
                  <a:pt x="287" y="209"/>
                  <a:pt x="289" y="205"/>
                  <a:pt x="287" y="202"/>
                </a:cubicBezTo>
                <a:cubicBezTo>
                  <a:pt x="286" y="200"/>
                  <a:pt x="284" y="197"/>
                  <a:pt x="283" y="194"/>
                </a:cubicBezTo>
                <a:cubicBezTo>
                  <a:pt x="282" y="191"/>
                  <a:pt x="280" y="190"/>
                  <a:pt x="277" y="192"/>
                </a:cubicBezTo>
                <a:cubicBezTo>
                  <a:pt x="273" y="193"/>
                  <a:pt x="272" y="191"/>
                  <a:pt x="270" y="189"/>
                </a:cubicBezTo>
                <a:cubicBezTo>
                  <a:pt x="268" y="188"/>
                  <a:pt x="266" y="191"/>
                  <a:pt x="268" y="188"/>
                </a:cubicBezTo>
                <a:cubicBezTo>
                  <a:pt x="270" y="184"/>
                  <a:pt x="271" y="183"/>
                  <a:pt x="272" y="180"/>
                </a:cubicBezTo>
                <a:cubicBezTo>
                  <a:pt x="274" y="177"/>
                  <a:pt x="280" y="172"/>
                  <a:pt x="274" y="171"/>
                </a:cubicBezTo>
                <a:cubicBezTo>
                  <a:pt x="269" y="169"/>
                  <a:pt x="267" y="169"/>
                  <a:pt x="266" y="166"/>
                </a:cubicBezTo>
                <a:cubicBezTo>
                  <a:pt x="266" y="163"/>
                  <a:pt x="259" y="158"/>
                  <a:pt x="258" y="158"/>
                </a:cubicBezTo>
                <a:cubicBezTo>
                  <a:pt x="256" y="158"/>
                  <a:pt x="248" y="160"/>
                  <a:pt x="247" y="158"/>
                </a:cubicBezTo>
                <a:cubicBezTo>
                  <a:pt x="247" y="156"/>
                  <a:pt x="246" y="149"/>
                  <a:pt x="244" y="147"/>
                </a:cubicBezTo>
                <a:cubicBezTo>
                  <a:pt x="242" y="145"/>
                  <a:pt x="235" y="135"/>
                  <a:pt x="233" y="134"/>
                </a:cubicBezTo>
                <a:cubicBezTo>
                  <a:pt x="232" y="133"/>
                  <a:pt x="230" y="134"/>
                  <a:pt x="226" y="140"/>
                </a:cubicBezTo>
                <a:cubicBezTo>
                  <a:pt x="222" y="145"/>
                  <a:pt x="218" y="146"/>
                  <a:pt x="216" y="145"/>
                </a:cubicBezTo>
                <a:cubicBezTo>
                  <a:pt x="213" y="144"/>
                  <a:pt x="210" y="145"/>
                  <a:pt x="207" y="142"/>
                </a:cubicBezTo>
                <a:cubicBezTo>
                  <a:pt x="204" y="139"/>
                  <a:pt x="213" y="137"/>
                  <a:pt x="212" y="134"/>
                </a:cubicBezTo>
                <a:cubicBezTo>
                  <a:pt x="211" y="132"/>
                  <a:pt x="205" y="132"/>
                  <a:pt x="201" y="132"/>
                </a:cubicBezTo>
                <a:cubicBezTo>
                  <a:pt x="196" y="131"/>
                  <a:pt x="194" y="127"/>
                  <a:pt x="188" y="127"/>
                </a:cubicBezTo>
                <a:cubicBezTo>
                  <a:pt x="182" y="127"/>
                  <a:pt x="175" y="129"/>
                  <a:pt x="173" y="129"/>
                </a:cubicBezTo>
                <a:cubicBezTo>
                  <a:pt x="171" y="129"/>
                  <a:pt x="170" y="132"/>
                  <a:pt x="169" y="137"/>
                </a:cubicBezTo>
                <a:cubicBezTo>
                  <a:pt x="168" y="142"/>
                  <a:pt x="171" y="143"/>
                  <a:pt x="167" y="144"/>
                </a:cubicBezTo>
                <a:cubicBezTo>
                  <a:pt x="164" y="145"/>
                  <a:pt x="162" y="146"/>
                  <a:pt x="165" y="148"/>
                </a:cubicBezTo>
                <a:cubicBezTo>
                  <a:pt x="169" y="149"/>
                  <a:pt x="173" y="156"/>
                  <a:pt x="173" y="156"/>
                </a:cubicBezTo>
                <a:cubicBezTo>
                  <a:pt x="173" y="156"/>
                  <a:pt x="172" y="160"/>
                  <a:pt x="169" y="163"/>
                </a:cubicBezTo>
                <a:cubicBezTo>
                  <a:pt x="166" y="165"/>
                  <a:pt x="163" y="168"/>
                  <a:pt x="162" y="165"/>
                </a:cubicBezTo>
                <a:cubicBezTo>
                  <a:pt x="161" y="163"/>
                  <a:pt x="156" y="163"/>
                  <a:pt x="157" y="166"/>
                </a:cubicBezTo>
                <a:cubicBezTo>
                  <a:pt x="158" y="169"/>
                  <a:pt x="160" y="170"/>
                  <a:pt x="160" y="173"/>
                </a:cubicBezTo>
                <a:cubicBezTo>
                  <a:pt x="160" y="176"/>
                  <a:pt x="163" y="182"/>
                  <a:pt x="160" y="185"/>
                </a:cubicBezTo>
                <a:cubicBezTo>
                  <a:pt x="158" y="188"/>
                  <a:pt x="155" y="186"/>
                  <a:pt x="153" y="187"/>
                </a:cubicBezTo>
                <a:cubicBezTo>
                  <a:pt x="151" y="187"/>
                  <a:pt x="149" y="183"/>
                  <a:pt x="151" y="182"/>
                </a:cubicBezTo>
                <a:cubicBezTo>
                  <a:pt x="153" y="181"/>
                  <a:pt x="151" y="174"/>
                  <a:pt x="151" y="174"/>
                </a:cubicBezTo>
                <a:cubicBezTo>
                  <a:pt x="151" y="174"/>
                  <a:pt x="146" y="182"/>
                  <a:pt x="147" y="178"/>
                </a:cubicBezTo>
                <a:cubicBezTo>
                  <a:pt x="147" y="174"/>
                  <a:pt x="145" y="174"/>
                  <a:pt x="145" y="170"/>
                </a:cubicBezTo>
                <a:cubicBezTo>
                  <a:pt x="146" y="167"/>
                  <a:pt x="143" y="163"/>
                  <a:pt x="139" y="164"/>
                </a:cubicBezTo>
                <a:cubicBezTo>
                  <a:pt x="135" y="165"/>
                  <a:pt x="132" y="166"/>
                  <a:pt x="126" y="166"/>
                </a:cubicBezTo>
                <a:cubicBezTo>
                  <a:pt x="119" y="165"/>
                  <a:pt x="117" y="164"/>
                  <a:pt x="112" y="161"/>
                </a:cubicBezTo>
                <a:cubicBezTo>
                  <a:pt x="107" y="159"/>
                  <a:pt x="105" y="161"/>
                  <a:pt x="102" y="162"/>
                </a:cubicBezTo>
                <a:cubicBezTo>
                  <a:pt x="102" y="162"/>
                  <a:pt x="102" y="162"/>
                  <a:pt x="102" y="162"/>
                </a:cubicBezTo>
                <a:cubicBezTo>
                  <a:pt x="111" y="150"/>
                  <a:pt x="122" y="138"/>
                  <a:pt x="133" y="127"/>
                </a:cubicBezTo>
                <a:cubicBezTo>
                  <a:pt x="134" y="127"/>
                  <a:pt x="134" y="127"/>
                  <a:pt x="134" y="127"/>
                </a:cubicBezTo>
                <a:cubicBezTo>
                  <a:pt x="137" y="127"/>
                  <a:pt x="143" y="123"/>
                  <a:pt x="143" y="123"/>
                </a:cubicBezTo>
                <a:cubicBezTo>
                  <a:pt x="143" y="123"/>
                  <a:pt x="149" y="120"/>
                  <a:pt x="150" y="122"/>
                </a:cubicBezTo>
                <a:cubicBezTo>
                  <a:pt x="152" y="125"/>
                  <a:pt x="151" y="127"/>
                  <a:pt x="154" y="127"/>
                </a:cubicBezTo>
                <a:cubicBezTo>
                  <a:pt x="157" y="127"/>
                  <a:pt x="163" y="123"/>
                  <a:pt x="158" y="120"/>
                </a:cubicBezTo>
                <a:cubicBezTo>
                  <a:pt x="154" y="118"/>
                  <a:pt x="151" y="118"/>
                  <a:pt x="148" y="115"/>
                </a:cubicBezTo>
                <a:cubicBezTo>
                  <a:pt x="148" y="115"/>
                  <a:pt x="147" y="115"/>
                  <a:pt x="147" y="114"/>
                </a:cubicBezTo>
                <a:cubicBezTo>
                  <a:pt x="149" y="112"/>
                  <a:pt x="152" y="110"/>
                  <a:pt x="154" y="108"/>
                </a:cubicBezTo>
                <a:cubicBezTo>
                  <a:pt x="156" y="107"/>
                  <a:pt x="160" y="106"/>
                  <a:pt x="160" y="103"/>
                </a:cubicBezTo>
                <a:cubicBezTo>
                  <a:pt x="164" y="100"/>
                  <a:pt x="169" y="96"/>
                  <a:pt x="173" y="93"/>
                </a:cubicBezTo>
                <a:cubicBezTo>
                  <a:pt x="174" y="94"/>
                  <a:pt x="174" y="94"/>
                  <a:pt x="176" y="94"/>
                </a:cubicBezTo>
                <a:cubicBezTo>
                  <a:pt x="179" y="93"/>
                  <a:pt x="180" y="93"/>
                  <a:pt x="182" y="94"/>
                </a:cubicBezTo>
                <a:cubicBezTo>
                  <a:pt x="184" y="95"/>
                  <a:pt x="180" y="101"/>
                  <a:pt x="178" y="102"/>
                </a:cubicBezTo>
                <a:cubicBezTo>
                  <a:pt x="176" y="103"/>
                  <a:pt x="173" y="104"/>
                  <a:pt x="177" y="105"/>
                </a:cubicBezTo>
                <a:cubicBezTo>
                  <a:pt x="181" y="105"/>
                  <a:pt x="185" y="104"/>
                  <a:pt x="185" y="104"/>
                </a:cubicBezTo>
                <a:cubicBezTo>
                  <a:pt x="185" y="104"/>
                  <a:pt x="188" y="101"/>
                  <a:pt x="189" y="99"/>
                </a:cubicBezTo>
                <a:cubicBezTo>
                  <a:pt x="191" y="96"/>
                  <a:pt x="193" y="98"/>
                  <a:pt x="194" y="98"/>
                </a:cubicBezTo>
                <a:cubicBezTo>
                  <a:pt x="196" y="99"/>
                  <a:pt x="202" y="100"/>
                  <a:pt x="196" y="102"/>
                </a:cubicBezTo>
                <a:cubicBezTo>
                  <a:pt x="190" y="104"/>
                  <a:pt x="188" y="106"/>
                  <a:pt x="187" y="108"/>
                </a:cubicBezTo>
                <a:cubicBezTo>
                  <a:pt x="185" y="111"/>
                  <a:pt x="185" y="112"/>
                  <a:pt x="180" y="111"/>
                </a:cubicBezTo>
                <a:cubicBezTo>
                  <a:pt x="175" y="110"/>
                  <a:pt x="172" y="111"/>
                  <a:pt x="170" y="113"/>
                </a:cubicBezTo>
                <a:cubicBezTo>
                  <a:pt x="169" y="115"/>
                  <a:pt x="169" y="122"/>
                  <a:pt x="171" y="121"/>
                </a:cubicBezTo>
                <a:cubicBezTo>
                  <a:pt x="173" y="120"/>
                  <a:pt x="175" y="120"/>
                  <a:pt x="178" y="119"/>
                </a:cubicBezTo>
                <a:cubicBezTo>
                  <a:pt x="180" y="118"/>
                  <a:pt x="190" y="119"/>
                  <a:pt x="192" y="118"/>
                </a:cubicBezTo>
                <a:cubicBezTo>
                  <a:pt x="194" y="118"/>
                  <a:pt x="198" y="122"/>
                  <a:pt x="199" y="121"/>
                </a:cubicBezTo>
                <a:cubicBezTo>
                  <a:pt x="201" y="120"/>
                  <a:pt x="203" y="123"/>
                  <a:pt x="205" y="124"/>
                </a:cubicBezTo>
                <a:cubicBezTo>
                  <a:pt x="207" y="126"/>
                  <a:pt x="207" y="120"/>
                  <a:pt x="211" y="124"/>
                </a:cubicBezTo>
                <a:cubicBezTo>
                  <a:pt x="215" y="127"/>
                  <a:pt x="213" y="127"/>
                  <a:pt x="215" y="127"/>
                </a:cubicBezTo>
                <a:cubicBezTo>
                  <a:pt x="218" y="127"/>
                  <a:pt x="223" y="127"/>
                  <a:pt x="223" y="127"/>
                </a:cubicBezTo>
                <a:cubicBezTo>
                  <a:pt x="223" y="127"/>
                  <a:pt x="224" y="122"/>
                  <a:pt x="228" y="123"/>
                </a:cubicBezTo>
                <a:cubicBezTo>
                  <a:pt x="232" y="124"/>
                  <a:pt x="236" y="128"/>
                  <a:pt x="236" y="125"/>
                </a:cubicBezTo>
                <a:cubicBezTo>
                  <a:pt x="235" y="121"/>
                  <a:pt x="237" y="119"/>
                  <a:pt x="234" y="116"/>
                </a:cubicBezTo>
                <a:cubicBezTo>
                  <a:pt x="230" y="114"/>
                  <a:pt x="225" y="112"/>
                  <a:pt x="225" y="111"/>
                </a:cubicBezTo>
                <a:cubicBezTo>
                  <a:pt x="224" y="110"/>
                  <a:pt x="223" y="108"/>
                  <a:pt x="225" y="107"/>
                </a:cubicBezTo>
                <a:cubicBezTo>
                  <a:pt x="226" y="107"/>
                  <a:pt x="232" y="107"/>
                  <a:pt x="235" y="109"/>
                </a:cubicBezTo>
                <a:cubicBezTo>
                  <a:pt x="238" y="111"/>
                  <a:pt x="240" y="113"/>
                  <a:pt x="243" y="112"/>
                </a:cubicBezTo>
                <a:cubicBezTo>
                  <a:pt x="246" y="110"/>
                  <a:pt x="249" y="109"/>
                  <a:pt x="250" y="107"/>
                </a:cubicBezTo>
                <a:cubicBezTo>
                  <a:pt x="252" y="106"/>
                  <a:pt x="255" y="102"/>
                  <a:pt x="255" y="102"/>
                </a:cubicBezTo>
                <a:cubicBezTo>
                  <a:pt x="255" y="102"/>
                  <a:pt x="243" y="101"/>
                  <a:pt x="241" y="99"/>
                </a:cubicBezTo>
                <a:cubicBezTo>
                  <a:pt x="240" y="97"/>
                  <a:pt x="234" y="95"/>
                  <a:pt x="233" y="95"/>
                </a:cubicBezTo>
                <a:cubicBezTo>
                  <a:pt x="231" y="95"/>
                  <a:pt x="226" y="98"/>
                  <a:pt x="225" y="94"/>
                </a:cubicBezTo>
                <a:cubicBezTo>
                  <a:pt x="224" y="90"/>
                  <a:pt x="225" y="85"/>
                  <a:pt x="223" y="85"/>
                </a:cubicBezTo>
                <a:cubicBezTo>
                  <a:pt x="221" y="84"/>
                  <a:pt x="205" y="83"/>
                  <a:pt x="203" y="82"/>
                </a:cubicBezTo>
                <a:cubicBezTo>
                  <a:pt x="201" y="81"/>
                  <a:pt x="197" y="80"/>
                  <a:pt x="193" y="79"/>
                </a:cubicBezTo>
                <a:cubicBezTo>
                  <a:pt x="202" y="73"/>
                  <a:pt x="211" y="67"/>
                  <a:pt x="220" y="62"/>
                </a:cubicBezTo>
                <a:cubicBezTo>
                  <a:pt x="220" y="62"/>
                  <a:pt x="221" y="62"/>
                  <a:pt x="221" y="62"/>
                </a:cubicBezTo>
                <a:cubicBezTo>
                  <a:pt x="223" y="63"/>
                  <a:pt x="225" y="62"/>
                  <a:pt x="227" y="61"/>
                </a:cubicBezTo>
                <a:cubicBezTo>
                  <a:pt x="228" y="60"/>
                  <a:pt x="229" y="59"/>
                  <a:pt x="229" y="57"/>
                </a:cubicBezTo>
                <a:cubicBezTo>
                  <a:pt x="230" y="57"/>
                  <a:pt x="230" y="57"/>
                  <a:pt x="231" y="56"/>
                </a:cubicBezTo>
                <a:cubicBezTo>
                  <a:pt x="231" y="58"/>
                  <a:pt x="231" y="59"/>
                  <a:pt x="233" y="60"/>
                </a:cubicBezTo>
                <a:cubicBezTo>
                  <a:pt x="236" y="61"/>
                  <a:pt x="243" y="59"/>
                  <a:pt x="245" y="59"/>
                </a:cubicBezTo>
                <a:cubicBezTo>
                  <a:pt x="247" y="59"/>
                  <a:pt x="259" y="60"/>
                  <a:pt x="262" y="61"/>
                </a:cubicBezTo>
                <a:cubicBezTo>
                  <a:pt x="265" y="63"/>
                  <a:pt x="272" y="63"/>
                  <a:pt x="274" y="66"/>
                </a:cubicBezTo>
                <a:cubicBezTo>
                  <a:pt x="276" y="70"/>
                  <a:pt x="275" y="81"/>
                  <a:pt x="276" y="82"/>
                </a:cubicBezTo>
                <a:cubicBezTo>
                  <a:pt x="277" y="84"/>
                  <a:pt x="282" y="78"/>
                  <a:pt x="283" y="77"/>
                </a:cubicBezTo>
                <a:cubicBezTo>
                  <a:pt x="285" y="75"/>
                  <a:pt x="290" y="76"/>
                  <a:pt x="291" y="78"/>
                </a:cubicBezTo>
                <a:cubicBezTo>
                  <a:pt x="293" y="80"/>
                  <a:pt x="297" y="84"/>
                  <a:pt x="296" y="86"/>
                </a:cubicBezTo>
                <a:cubicBezTo>
                  <a:pt x="296" y="88"/>
                  <a:pt x="295" y="90"/>
                  <a:pt x="293" y="89"/>
                </a:cubicBezTo>
                <a:cubicBezTo>
                  <a:pt x="292" y="88"/>
                  <a:pt x="289" y="98"/>
                  <a:pt x="290" y="96"/>
                </a:cubicBezTo>
                <a:cubicBezTo>
                  <a:pt x="291" y="94"/>
                  <a:pt x="291" y="99"/>
                  <a:pt x="289" y="99"/>
                </a:cubicBezTo>
                <a:cubicBezTo>
                  <a:pt x="287" y="99"/>
                  <a:pt x="285" y="99"/>
                  <a:pt x="285" y="99"/>
                </a:cubicBezTo>
                <a:cubicBezTo>
                  <a:pt x="285" y="99"/>
                  <a:pt x="285" y="98"/>
                  <a:pt x="284" y="96"/>
                </a:cubicBezTo>
                <a:cubicBezTo>
                  <a:pt x="283" y="97"/>
                  <a:pt x="282" y="99"/>
                  <a:pt x="282" y="100"/>
                </a:cubicBezTo>
                <a:cubicBezTo>
                  <a:pt x="282" y="102"/>
                  <a:pt x="285" y="108"/>
                  <a:pt x="286" y="109"/>
                </a:cubicBezTo>
                <a:cubicBezTo>
                  <a:pt x="286" y="110"/>
                  <a:pt x="292" y="111"/>
                  <a:pt x="293" y="112"/>
                </a:cubicBezTo>
                <a:cubicBezTo>
                  <a:pt x="295" y="112"/>
                  <a:pt x="290" y="112"/>
                  <a:pt x="291" y="114"/>
                </a:cubicBezTo>
                <a:cubicBezTo>
                  <a:pt x="292" y="116"/>
                  <a:pt x="294" y="121"/>
                  <a:pt x="297" y="122"/>
                </a:cubicBezTo>
                <a:cubicBezTo>
                  <a:pt x="299" y="123"/>
                  <a:pt x="307" y="128"/>
                  <a:pt x="308" y="130"/>
                </a:cubicBezTo>
                <a:cubicBezTo>
                  <a:pt x="309" y="133"/>
                  <a:pt x="316" y="128"/>
                  <a:pt x="317" y="128"/>
                </a:cubicBezTo>
                <a:cubicBezTo>
                  <a:pt x="318" y="128"/>
                  <a:pt x="318" y="134"/>
                  <a:pt x="322" y="134"/>
                </a:cubicBezTo>
                <a:cubicBezTo>
                  <a:pt x="325" y="135"/>
                  <a:pt x="327" y="134"/>
                  <a:pt x="330" y="131"/>
                </a:cubicBezTo>
                <a:cubicBezTo>
                  <a:pt x="333" y="128"/>
                  <a:pt x="333" y="125"/>
                  <a:pt x="333" y="122"/>
                </a:cubicBezTo>
                <a:cubicBezTo>
                  <a:pt x="333" y="119"/>
                  <a:pt x="333" y="117"/>
                  <a:pt x="337" y="118"/>
                </a:cubicBezTo>
                <a:cubicBezTo>
                  <a:pt x="340" y="119"/>
                  <a:pt x="342" y="117"/>
                  <a:pt x="342" y="115"/>
                </a:cubicBezTo>
                <a:cubicBezTo>
                  <a:pt x="342" y="112"/>
                  <a:pt x="339" y="108"/>
                  <a:pt x="344" y="107"/>
                </a:cubicBezTo>
                <a:cubicBezTo>
                  <a:pt x="350" y="106"/>
                  <a:pt x="353" y="103"/>
                  <a:pt x="357" y="103"/>
                </a:cubicBezTo>
                <a:cubicBezTo>
                  <a:pt x="360" y="103"/>
                  <a:pt x="369" y="104"/>
                  <a:pt x="370" y="103"/>
                </a:cubicBezTo>
                <a:cubicBezTo>
                  <a:pt x="372" y="101"/>
                  <a:pt x="376" y="93"/>
                  <a:pt x="379" y="93"/>
                </a:cubicBezTo>
                <a:cubicBezTo>
                  <a:pt x="382" y="92"/>
                  <a:pt x="390" y="94"/>
                  <a:pt x="396" y="93"/>
                </a:cubicBezTo>
                <a:cubicBezTo>
                  <a:pt x="403" y="92"/>
                  <a:pt x="411" y="88"/>
                  <a:pt x="413" y="88"/>
                </a:cubicBezTo>
                <a:cubicBezTo>
                  <a:pt x="415" y="88"/>
                  <a:pt x="421" y="88"/>
                  <a:pt x="419" y="87"/>
                </a:cubicBezTo>
                <a:cubicBezTo>
                  <a:pt x="417" y="85"/>
                  <a:pt x="415" y="81"/>
                  <a:pt x="411" y="81"/>
                </a:cubicBezTo>
                <a:cubicBezTo>
                  <a:pt x="407" y="81"/>
                  <a:pt x="406" y="73"/>
                  <a:pt x="407" y="73"/>
                </a:cubicBezTo>
                <a:cubicBezTo>
                  <a:pt x="408" y="73"/>
                  <a:pt x="418" y="76"/>
                  <a:pt x="417" y="79"/>
                </a:cubicBezTo>
                <a:cubicBezTo>
                  <a:pt x="417" y="82"/>
                  <a:pt x="419" y="85"/>
                  <a:pt x="424" y="84"/>
                </a:cubicBezTo>
                <a:cubicBezTo>
                  <a:pt x="429" y="83"/>
                  <a:pt x="429" y="79"/>
                  <a:pt x="428" y="78"/>
                </a:cubicBezTo>
                <a:cubicBezTo>
                  <a:pt x="426" y="77"/>
                  <a:pt x="426" y="74"/>
                  <a:pt x="425" y="73"/>
                </a:cubicBezTo>
                <a:cubicBezTo>
                  <a:pt x="423" y="71"/>
                  <a:pt x="421" y="65"/>
                  <a:pt x="426" y="65"/>
                </a:cubicBezTo>
                <a:cubicBezTo>
                  <a:pt x="432" y="65"/>
                  <a:pt x="442" y="70"/>
                  <a:pt x="442" y="66"/>
                </a:cubicBezTo>
                <a:cubicBezTo>
                  <a:pt x="441" y="62"/>
                  <a:pt x="441" y="58"/>
                  <a:pt x="443" y="56"/>
                </a:cubicBezTo>
                <a:cubicBezTo>
                  <a:pt x="444" y="54"/>
                  <a:pt x="447" y="53"/>
                  <a:pt x="445" y="52"/>
                </a:cubicBezTo>
                <a:cubicBezTo>
                  <a:pt x="444" y="51"/>
                  <a:pt x="441" y="53"/>
                  <a:pt x="439" y="50"/>
                </a:cubicBezTo>
                <a:cubicBezTo>
                  <a:pt x="438" y="46"/>
                  <a:pt x="441" y="44"/>
                  <a:pt x="443" y="43"/>
                </a:cubicBezTo>
                <a:cubicBezTo>
                  <a:pt x="445" y="41"/>
                  <a:pt x="454" y="33"/>
                  <a:pt x="460" y="32"/>
                </a:cubicBezTo>
                <a:cubicBezTo>
                  <a:pt x="465" y="31"/>
                  <a:pt x="469" y="26"/>
                  <a:pt x="465" y="25"/>
                </a:cubicBezTo>
                <a:cubicBezTo>
                  <a:pt x="461" y="24"/>
                  <a:pt x="453" y="22"/>
                  <a:pt x="448" y="25"/>
                </a:cubicBezTo>
                <a:cubicBezTo>
                  <a:pt x="443" y="29"/>
                  <a:pt x="441" y="32"/>
                  <a:pt x="435" y="31"/>
                </a:cubicBezTo>
                <a:cubicBezTo>
                  <a:pt x="429" y="29"/>
                  <a:pt x="428" y="24"/>
                  <a:pt x="424" y="22"/>
                </a:cubicBezTo>
                <a:cubicBezTo>
                  <a:pt x="419" y="18"/>
                  <a:pt x="422" y="11"/>
                  <a:pt x="417" y="12"/>
                </a:cubicBezTo>
                <a:cubicBezTo>
                  <a:pt x="412" y="12"/>
                  <a:pt x="412" y="12"/>
                  <a:pt x="412" y="12"/>
                </a:cubicBezTo>
                <a:cubicBezTo>
                  <a:pt x="412" y="12"/>
                  <a:pt x="406" y="12"/>
                  <a:pt x="403" y="12"/>
                </a:cubicBezTo>
                <a:cubicBezTo>
                  <a:pt x="398" y="13"/>
                  <a:pt x="395" y="15"/>
                  <a:pt x="392" y="14"/>
                </a:cubicBezTo>
                <a:cubicBezTo>
                  <a:pt x="387" y="13"/>
                  <a:pt x="382" y="15"/>
                  <a:pt x="381" y="16"/>
                </a:cubicBezTo>
                <a:cubicBezTo>
                  <a:pt x="369" y="17"/>
                  <a:pt x="360" y="15"/>
                  <a:pt x="358" y="15"/>
                </a:cubicBezTo>
                <a:cubicBezTo>
                  <a:pt x="357" y="15"/>
                  <a:pt x="366" y="15"/>
                  <a:pt x="373" y="15"/>
                </a:cubicBezTo>
                <a:cubicBezTo>
                  <a:pt x="379" y="14"/>
                  <a:pt x="389" y="13"/>
                  <a:pt x="393" y="12"/>
                </a:cubicBezTo>
                <a:cubicBezTo>
                  <a:pt x="397" y="12"/>
                  <a:pt x="395" y="11"/>
                  <a:pt x="394" y="11"/>
                </a:cubicBezTo>
                <a:cubicBezTo>
                  <a:pt x="403" y="10"/>
                  <a:pt x="412" y="10"/>
                  <a:pt x="421" y="10"/>
                </a:cubicBezTo>
                <a:cubicBezTo>
                  <a:pt x="509" y="10"/>
                  <a:pt x="592" y="38"/>
                  <a:pt x="659" y="86"/>
                </a:cubicBezTo>
                <a:cubicBezTo>
                  <a:pt x="651" y="83"/>
                  <a:pt x="643" y="80"/>
                  <a:pt x="638" y="81"/>
                </a:cubicBezTo>
                <a:cubicBezTo>
                  <a:pt x="628" y="82"/>
                  <a:pt x="603" y="93"/>
                  <a:pt x="601" y="94"/>
                </a:cubicBezTo>
                <a:cubicBezTo>
                  <a:pt x="600" y="95"/>
                  <a:pt x="598" y="100"/>
                  <a:pt x="593" y="104"/>
                </a:cubicBezTo>
                <a:cubicBezTo>
                  <a:pt x="589" y="108"/>
                  <a:pt x="580" y="112"/>
                  <a:pt x="572" y="113"/>
                </a:cubicBezTo>
                <a:cubicBezTo>
                  <a:pt x="564" y="114"/>
                  <a:pt x="556" y="126"/>
                  <a:pt x="556" y="128"/>
                </a:cubicBezTo>
                <a:cubicBezTo>
                  <a:pt x="556" y="130"/>
                  <a:pt x="560" y="137"/>
                  <a:pt x="559" y="138"/>
                </a:cubicBezTo>
                <a:cubicBezTo>
                  <a:pt x="559" y="139"/>
                  <a:pt x="562" y="146"/>
                  <a:pt x="567" y="149"/>
                </a:cubicBezTo>
                <a:cubicBezTo>
                  <a:pt x="571" y="151"/>
                  <a:pt x="579" y="151"/>
                  <a:pt x="580" y="148"/>
                </a:cubicBezTo>
                <a:cubicBezTo>
                  <a:pt x="580" y="145"/>
                  <a:pt x="585" y="140"/>
                  <a:pt x="586" y="144"/>
                </a:cubicBezTo>
                <a:cubicBezTo>
                  <a:pt x="587" y="148"/>
                  <a:pt x="592" y="154"/>
                  <a:pt x="591" y="157"/>
                </a:cubicBezTo>
                <a:cubicBezTo>
                  <a:pt x="591" y="158"/>
                  <a:pt x="591" y="163"/>
                  <a:pt x="592" y="166"/>
                </a:cubicBezTo>
                <a:cubicBezTo>
                  <a:pt x="591" y="167"/>
                  <a:pt x="591" y="167"/>
                  <a:pt x="590" y="167"/>
                </a:cubicBezTo>
                <a:cubicBezTo>
                  <a:pt x="590" y="167"/>
                  <a:pt x="587" y="166"/>
                  <a:pt x="586" y="162"/>
                </a:cubicBezTo>
                <a:cubicBezTo>
                  <a:pt x="585" y="158"/>
                  <a:pt x="587" y="154"/>
                  <a:pt x="585" y="153"/>
                </a:cubicBezTo>
                <a:cubicBezTo>
                  <a:pt x="582" y="152"/>
                  <a:pt x="575" y="153"/>
                  <a:pt x="574" y="156"/>
                </a:cubicBezTo>
                <a:cubicBezTo>
                  <a:pt x="573" y="159"/>
                  <a:pt x="572" y="164"/>
                  <a:pt x="574" y="166"/>
                </a:cubicBezTo>
                <a:cubicBezTo>
                  <a:pt x="576" y="169"/>
                  <a:pt x="581" y="174"/>
                  <a:pt x="577" y="172"/>
                </a:cubicBezTo>
                <a:cubicBezTo>
                  <a:pt x="572" y="171"/>
                  <a:pt x="566" y="170"/>
                  <a:pt x="562" y="173"/>
                </a:cubicBezTo>
                <a:cubicBezTo>
                  <a:pt x="559" y="175"/>
                  <a:pt x="554" y="181"/>
                  <a:pt x="554" y="181"/>
                </a:cubicBezTo>
                <a:cubicBezTo>
                  <a:pt x="554" y="181"/>
                  <a:pt x="543" y="182"/>
                  <a:pt x="543" y="185"/>
                </a:cubicBezTo>
                <a:cubicBezTo>
                  <a:pt x="543" y="188"/>
                  <a:pt x="543" y="192"/>
                  <a:pt x="539" y="192"/>
                </a:cubicBezTo>
                <a:cubicBezTo>
                  <a:pt x="535" y="192"/>
                  <a:pt x="530" y="194"/>
                  <a:pt x="525" y="194"/>
                </a:cubicBezTo>
                <a:cubicBezTo>
                  <a:pt x="520" y="195"/>
                  <a:pt x="520" y="198"/>
                  <a:pt x="514" y="198"/>
                </a:cubicBezTo>
                <a:cubicBezTo>
                  <a:pt x="508" y="198"/>
                  <a:pt x="507" y="201"/>
                  <a:pt x="513" y="203"/>
                </a:cubicBezTo>
                <a:cubicBezTo>
                  <a:pt x="519" y="204"/>
                  <a:pt x="528" y="208"/>
                  <a:pt x="528" y="213"/>
                </a:cubicBezTo>
                <a:cubicBezTo>
                  <a:pt x="529" y="217"/>
                  <a:pt x="528" y="222"/>
                  <a:pt x="526" y="227"/>
                </a:cubicBezTo>
                <a:cubicBezTo>
                  <a:pt x="525" y="230"/>
                  <a:pt x="516" y="227"/>
                  <a:pt x="510" y="227"/>
                </a:cubicBezTo>
                <a:cubicBezTo>
                  <a:pt x="505" y="227"/>
                  <a:pt x="494" y="225"/>
                  <a:pt x="489" y="227"/>
                </a:cubicBezTo>
                <a:cubicBezTo>
                  <a:pt x="485" y="229"/>
                  <a:pt x="486" y="239"/>
                  <a:pt x="488" y="244"/>
                </a:cubicBezTo>
                <a:cubicBezTo>
                  <a:pt x="489" y="249"/>
                  <a:pt x="487" y="251"/>
                  <a:pt x="485" y="253"/>
                </a:cubicBezTo>
                <a:cubicBezTo>
                  <a:pt x="484" y="254"/>
                  <a:pt x="483" y="259"/>
                  <a:pt x="486" y="261"/>
                </a:cubicBezTo>
                <a:cubicBezTo>
                  <a:pt x="488" y="263"/>
                  <a:pt x="490" y="268"/>
                  <a:pt x="492" y="269"/>
                </a:cubicBezTo>
                <a:cubicBezTo>
                  <a:pt x="494" y="269"/>
                  <a:pt x="500" y="267"/>
                  <a:pt x="502" y="270"/>
                </a:cubicBezTo>
                <a:cubicBezTo>
                  <a:pt x="504" y="273"/>
                  <a:pt x="507" y="279"/>
                  <a:pt x="508" y="278"/>
                </a:cubicBezTo>
                <a:cubicBezTo>
                  <a:pt x="509" y="276"/>
                  <a:pt x="511" y="269"/>
                  <a:pt x="513" y="271"/>
                </a:cubicBezTo>
                <a:cubicBezTo>
                  <a:pt x="516" y="272"/>
                  <a:pt x="521" y="270"/>
                  <a:pt x="525" y="270"/>
                </a:cubicBezTo>
                <a:cubicBezTo>
                  <a:pt x="529" y="270"/>
                  <a:pt x="531" y="264"/>
                  <a:pt x="535" y="262"/>
                </a:cubicBezTo>
                <a:cubicBezTo>
                  <a:pt x="539" y="259"/>
                  <a:pt x="537" y="259"/>
                  <a:pt x="535" y="256"/>
                </a:cubicBezTo>
                <a:cubicBezTo>
                  <a:pt x="534" y="253"/>
                  <a:pt x="539" y="249"/>
                  <a:pt x="542" y="246"/>
                </a:cubicBezTo>
                <a:cubicBezTo>
                  <a:pt x="545" y="242"/>
                  <a:pt x="551" y="245"/>
                  <a:pt x="552" y="241"/>
                </a:cubicBezTo>
                <a:cubicBezTo>
                  <a:pt x="553" y="237"/>
                  <a:pt x="554" y="230"/>
                  <a:pt x="557" y="231"/>
                </a:cubicBezTo>
                <a:cubicBezTo>
                  <a:pt x="561" y="231"/>
                  <a:pt x="566" y="234"/>
                  <a:pt x="569" y="234"/>
                </a:cubicBezTo>
                <a:cubicBezTo>
                  <a:pt x="572" y="234"/>
                  <a:pt x="578" y="229"/>
                  <a:pt x="580" y="228"/>
                </a:cubicBezTo>
                <a:cubicBezTo>
                  <a:pt x="581" y="227"/>
                  <a:pt x="588" y="228"/>
                  <a:pt x="589" y="233"/>
                </a:cubicBezTo>
                <a:cubicBezTo>
                  <a:pt x="590" y="237"/>
                  <a:pt x="598" y="243"/>
                  <a:pt x="599" y="244"/>
                </a:cubicBezTo>
                <a:cubicBezTo>
                  <a:pt x="601" y="245"/>
                  <a:pt x="612" y="250"/>
                  <a:pt x="614" y="252"/>
                </a:cubicBezTo>
                <a:cubicBezTo>
                  <a:pt x="616" y="253"/>
                  <a:pt x="619" y="258"/>
                  <a:pt x="620" y="262"/>
                </a:cubicBezTo>
                <a:cubicBezTo>
                  <a:pt x="621" y="266"/>
                  <a:pt x="626" y="271"/>
                  <a:pt x="626" y="268"/>
                </a:cubicBezTo>
                <a:cubicBezTo>
                  <a:pt x="626" y="264"/>
                  <a:pt x="621" y="252"/>
                  <a:pt x="624" y="253"/>
                </a:cubicBezTo>
                <a:cubicBezTo>
                  <a:pt x="627" y="254"/>
                  <a:pt x="630" y="252"/>
                  <a:pt x="630" y="252"/>
                </a:cubicBezTo>
                <a:cubicBezTo>
                  <a:pt x="630" y="252"/>
                  <a:pt x="622" y="245"/>
                  <a:pt x="619" y="244"/>
                </a:cubicBezTo>
                <a:cubicBezTo>
                  <a:pt x="616" y="242"/>
                  <a:pt x="610" y="239"/>
                  <a:pt x="608" y="233"/>
                </a:cubicBezTo>
                <a:cubicBezTo>
                  <a:pt x="605" y="228"/>
                  <a:pt x="598" y="227"/>
                  <a:pt x="599" y="222"/>
                </a:cubicBezTo>
                <a:cubicBezTo>
                  <a:pt x="599" y="217"/>
                  <a:pt x="605" y="220"/>
                  <a:pt x="608" y="224"/>
                </a:cubicBezTo>
                <a:cubicBezTo>
                  <a:pt x="612" y="229"/>
                  <a:pt x="621" y="235"/>
                  <a:pt x="624" y="238"/>
                </a:cubicBezTo>
                <a:cubicBezTo>
                  <a:pt x="627" y="242"/>
                  <a:pt x="632" y="244"/>
                  <a:pt x="633" y="248"/>
                </a:cubicBezTo>
                <a:cubicBezTo>
                  <a:pt x="634" y="253"/>
                  <a:pt x="638" y="258"/>
                  <a:pt x="640" y="261"/>
                </a:cubicBezTo>
                <a:cubicBezTo>
                  <a:pt x="641" y="263"/>
                  <a:pt x="643" y="279"/>
                  <a:pt x="644" y="282"/>
                </a:cubicBezTo>
                <a:cubicBezTo>
                  <a:pt x="645" y="284"/>
                  <a:pt x="652" y="277"/>
                  <a:pt x="654" y="275"/>
                </a:cubicBezTo>
                <a:cubicBezTo>
                  <a:pt x="656" y="273"/>
                  <a:pt x="660" y="272"/>
                  <a:pt x="660" y="268"/>
                </a:cubicBezTo>
                <a:cubicBezTo>
                  <a:pt x="660" y="264"/>
                  <a:pt x="655" y="260"/>
                  <a:pt x="653" y="259"/>
                </a:cubicBezTo>
                <a:cubicBezTo>
                  <a:pt x="651" y="257"/>
                  <a:pt x="657" y="256"/>
                  <a:pt x="659" y="254"/>
                </a:cubicBezTo>
                <a:cubicBezTo>
                  <a:pt x="661" y="252"/>
                  <a:pt x="664" y="249"/>
                  <a:pt x="666" y="252"/>
                </a:cubicBezTo>
                <a:cubicBezTo>
                  <a:pt x="668" y="255"/>
                  <a:pt x="667" y="267"/>
                  <a:pt x="668" y="269"/>
                </a:cubicBezTo>
                <a:cubicBezTo>
                  <a:pt x="669" y="271"/>
                  <a:pt x="677" y="275"/>
                  <a:pt x="679" y="278"/>
                </a:cubicBezTo>
                <a:cubicBezTo>
                  <a:pt x="680" y="280"/>
                  <a:pt x="687" y="282"/>
                  <a:pt x="688" y="280"/>
                </a:cubicBezTo>
                <a:cubicBezTo>
                  <a:pt x="689" y="279"/>
                  <a:pt x="695" y="282"/>
                  <a:pt x="697" y="282"/>
                </a:cubicBezTo>
                <a:cubicBezTo>
                  <a:pt x="698" y="283"/>
                  <a:pt x="703" y="282"/>
                  <a:pt x="706" y="281"/>
                </a:cubicBezTo>
                <a:cubicBezTo>
                  <a:pt x="709" y="280"/>
                  <a:pt x="711" y="277"/>
                  <a:pt x="711" y="284"/>
                </a:cubicBezTo>
                <a:cubicBezTo>
                  <a:pt x="711" y="290"/>
                  <a:pt x="711" y="300"/>
                  <a:pt x="707" y="305"/>
                </a:cubicBezTo>
                <a:cubicBezTo>
                  <a:pt x="704" y="310"/>
                  <a:pt x="705" y="313"/>
                  <a:pt x="701" y="313"/>
                </a:cubicBezTo>
                <a:cubicBezTo>
                  <a:pt x="700" y="312"/>
                  <a:pt x="698" y="312"/>
                  <a:pt x="697" y="313"/>
                </a:cubicBezTo>
                <a:cubicBezTo>
                  <a:pt x="696" y="310"/>
                  <a:pt x="694" y="308"/>
                  <a:pt x="692" y="309"/>
                </a:cubicBezTo>
                <a:cubicBezTo>
                  <a:pt x="687" y="310"/>
                  <a:pt x="681" y="310"/>
                  <a:pt x="678" y="316"/>
                </a:cubicBezTo>
                <a:cubicBezTo>
                  <a:pt x="674" y="322"/>
                  <a:pt x="672" y="323"/>
                  <a:pt x="671" y="320"/>
                </a:cubicBezTo>
                <a:cubicBezTo>
                  <a:pt x="671" y="318"/>
                  <a:pt x="682" y="310"/>
                  <a:pt x="681" y="307"/>
                </a:cubicBezTo>
                <a:cubicBezTo>
                  <a:pt x="679" y="305"/>
                  <a:pt x="670" y="305"/>
                  <a:pt x="665" y="305"/>
                </a:cubicBezTo>
                <a:cubicBezTo>
                  <a:pt x="659" y="305"/>
                  <a:pt x="655" y="301"/>
                  <a:pt x="651" y="299"/>
                </a:cubicBezTo>
                <a:cubicBezTo>
                  <a:pt x="647" y="298"/>
                  <a:pt x="645" y="309"/>
                  <a:pt x="641" y="314"/>
                </a:cubicBezTo>
                <a:cubicBezTo>
                  <a:pt x="637" y="319"/>
                  <a:pt x="631" y="311"/>
                  <a:pt x="627" y="311"/>
                </a:cubicBezTo>
                <a:cubicBezTo>
                  <a:pt x="623" y="310"/>
                  <a:pt x="616" y="303"/>
                  <a:pt x="616" y="303"/>
                </a:cubicBezTo>
                <a:cubicBezTo>
                  <a:pt x="616" y="303"/>
                  <a:pt x="608" y="299"/>
                  <a:pt x="605" y="299"/>
                </a:cubicBezTo>
                <a:cubicBezTo>
                  <a:pt x="602" y="299"/>
                  <a:pt x="596" y="292"/>
                  <a:pt x="594" y="292"/>
                </a:cubicBezTo>
                <a:cubicBezTo>
                  <a:pt x="593" y="292"/>
                  <a:pt x="588" y="287"/>
                  <a:pt x="591" y="285"/>
                </a:cubicBezTo>
                <a:cubicBezTo>
                  <a:pt x="595" y="283"/>
                  <a:pt x="602" y="288"/>
                  <a:pt x="598" y="276"/>
                </a:cubicBezTo>
                <a:cubicBezTo>
                  <a:pt x="594" y="265"/>
                  <a:pt x="583" y="266"/>
                  <a:pt x="580" y="268"/>
                </a:cubicBezTo>
                <a:cubicBezTo>
                  <a:pt x="577" y="269"/>
                  <a:pt x="555" y="268"/>
                  <a:pt x="553" y="268"/>
                </a:cubicBezTo>
                <a:cubicBezTo>
                  <a:pt x="551" y="268"/>
                  <a:pt x="538" y="273"/>
                  <a:pt x="534" y="275"/>
                </a:cubicBezTo>
                <a:cubicBezTo>
                  <a:pt x="530" y="277"/>
                  <a:pt x="523" y="280"/>
                  <a:pt x="521" y="281"/>
                </a:cubicBezTo>
                <a:cubicBezTo>
                  <a:pt x="519" y="282"/>
                  <a:pt x="510" y="278"/>
                  <a:pt x="506" y="281"/>
                </a:cubicBezTo>
                <a:cubicBezTo>
                  <a:pt x="500" y="284"/>
                  <a:pt x="495" y="290"/>
                  <a:pt x="494" y="290"/>
                </a:cubicBezTo>
                <a:cubicBezTo>
                  <a:pt x="493" y="290"/>
                  <a:pt x="489" y="293"/>
                  <a:pt x="486" y="302"/>
                </a:cubicBezTo>
                <a:cubicBezTo>
                  <a:pt x="483" y="310"/>
                  <a:pt x="487" y="317"/>
                  <a:pt x="481" y="320"/>
                </a:cubicBezTo>
                <a:cubicBezTo>
                  <a:pt x="476" y="322"/>
                  <a:pt x="465" y="327"/>
                  <a:pt x="462" y="331"/>
                </a:cubicBezTo>
                <a:cubicBezTo>
                  <a:pt x="458" y="335"/>
                  <a:pt x="455" y="353"/>
                  <a:pt x="450" y="360"/>
                </a:cubicBezTo>
                <a:cubicBezTo>
                  <a:pt x="446" y="367"/>
                  <a:pt x="450" y="374"/>
                  <a:pt x="451" y="378"/>
                </a:cubicBezTo>
                <a:cubicBezTo>
                  <a:pt x="452" y="383"/>
                  <a:pt x="456" y="391"/>
                  <a:pt x="450" y="399"/>
                </a:cubicBezTo>
                <a:cubicBezTo>
                  <a:pt x="445" y="407"/>
                  <a:pt x="446" y="411"/>
                  <a:pt x="443" y="411"/>
                </a:cubicBezTo>
                <a:cubicBezTo>
                  <a:pt x="441" y="412"/>
                  <a:pt x="446" y="414"/>
                  <a:pt x="447" y="420"/>
                </a:cubicBezTo>
                <a:cubicBezTo>
                  <a:pt x="447" y="425"/>
                  <a:pt x="442" y="431"/>
                  <a:pt x="451" y="436"/>
                </a:cubicBezTo>
                <a:cubicBezTo>
                  <a:pt x="460" y="441"/>
                  <a:pt x="468" y="441"/>
                  <a:pt x="471" y="448"/>
                </a:cubicBezTo>
                <a:cubicBezTo>
                  <a:pt x="473" y="454"/>
                  <a:pt x="481" y="469"/>
                  <a:pt x="481" y="469"/>
                </a:cubicBezTo>
                <a:cubicBezTo>
                  <a:pt x="481" y="469"/>
                  <a:pt x="489" y="478"/>
                  <a:pt x="493" y="482"/>
                </a:cubicBezTo>
                <a:cubicBezTo>
                  <a:pt x="497" y="486"/>
                  <a:pt x="498" y="484"/>
                  <a:pt x="499" y="480"/>
                </a:cubicBezTo>
                <a:cubicBezTo>
                  <a:pt x="500" y="476"/>
                  <a:pt x="506" y="475"/>
                  <a:pt x="512" y="475"/>
                </a:cubicBezTo>
                <a:cubicBezTo>
                  <a:pt x="519" y="475"/>
                  <a:pt x="523" y="477"/>
                  <a:pt x="530" y="475"/>
                </a:cubicBezTo>
                <a:cubicBezTo>
                  <a:pt x="536" y="474"/>
                  <a:pt x="541" y="465"/>
                  <a:pt x="543" y="464"/>
                </a:cubicBezTo>
                <a:cubicBezTo>
                  <a:pt x="545" y="463"/>
                  <a:pt x="555" y="461"/>
                  <a:pt x="561" y="465"/>
                </a:cubicBezTo>
                <a:cubicBezTo>
                  <a:pt x="566" y="469"/>
                  <a:pt x="565" y="475"/>
                  <a:pt x="568" y="479"/>
                </a:cubicBezTo>
                <a:cubicBezTo>
                  <a:pt x="571" y="483"/>
                  <a:pt x="577" y="481"/>
                  <a:pt x="581" y="477"/>
                </a:cubicBezTo>
                <a:cubicBezTo>
                  <a:pt x="585" y="473"/>
                  <a:pt x="583" y="475"/>
                  <a:pt x="588" y="478"/>
                </a:cubicBezTo>
                <a:cubicBezTo>
                  <a:pt x="592" y="481"/>
                  <a:pt x="595" y="484"/>
                  <a:pt x="590" y="489"/>
                </a:cubicBezTo>
                <a:cubicBezTo>
                  <a:pt x="586" y="494"/>
                  <a:pt x="588" y="501"/>
                  <a:pt x="585" y="509"/>
                </a:cubicBezTo>
                <a:cubicBezTo>
                  <a:pt x="582" y="516"/>
                  <a:pt x="587" y="516"/>
                  <a:pt x="592" y="519"/>
                </a:cubicBezTo>
                <a:cubicBezTo>
                  <a:pt x="597" y="522"/>
                  <a:pt x="600" y="542"/>
                  <a:pt x="602" y="546"/>
                </a:cubicBezTo>
                <a:cubicBezTo>
                  <a:pt x="605" y="549"/>
                  <a:pt x="601" y="560"/>
                  <a:pt x="603" y="565"/>
                </a:cubicBezTo>
                <a:cubicBezTo>
                  <a:pt x="606" y="571"/>
                  <a:pt x="607" y="575"/>
                  <a:pt x="603" y="578"/>
                </a:cubicBezTo>
                <a:cubicBezTo>
                  <a:pt x="600" y="581"/>
                  <a:pt x="595" y="587"/>
                  <a:pt x="594" y="597"/>
                </a:cubicBezTo>
                <a:cubicBezTo>
                  <a:pt x="593" y="607"/>
                  <a:pt x="595" y="614"/>
                  <a:pt x="596" y="617"/>
                </a:cubicBezTo>
                <a:cubicBezTo>
                  <a:pt x="597" y="620"/>
                  <a:pt x="601" y="629"/>
                  <a:pt x="603" y="632"/>
                </a:cubicBezTo>
                <a:cubicBezTo>
                  <a:pt x="604" y="635"/>
                  <a:pt x="611" y="641"/>
                  <a:pt x="611" y="646"/>
                </a:cubicBezTo>
                <a:cubicBezTo>
                  <a:pt x="611" y="651"/>
                  <a:pt x="604" y="659"/>
                  <a:pt x="606" y="661"/>
                </a:cubicBezTo>
                <a:cubicBezTo>
                  <a:pt x="608" y="664"/>
                  <a:pt x="608" y="668"/>
                  <a:pt x="612" y="671"/>
                </a:cubicBezTo>
                <a:cubicBezTo>
                  <a:pt x="615" y="674"/>
                  <a:pt x="615" y="682"/>
                  <a:pt x="615" y="682"/>
                </a:cubicBezTo>
                <a:cubicBezTo>
                  <a:pt x="615" y="682"/>
                  <a:pt x="616" y="685"/>
                  <a:pt x="616" y="689"/>
                </a:cubicBezTo>
                <a:cubicBezTo>
                  <a:pt x="615" y="694"/>
                  <a:pt x="615" y="697"/>
                  <a:pt x="619" y="698"/>
                </a:cubicBezTo>
                <a:cubicBezTo>
                  <a:pt x="623" y="700"/>
                  <a:pt x="626" y="700"/>
                  <a:pt x="628" y="698"/>
                </a:cubicBezTo>
                <a:cubicBezTo>
                  <a:pt x="630" y="696"/>
                  <a:pt x="639" y="691"/>
                  <a:pt x="644" y="691"/>
                </a:cubicBezTo>
                <a:cubicBezTo>
                  <a:pt x="649" y="691"/>
                  <a:pt x="656" y="692"/>
                  <a:pt x="662" y="687"/>
                </a:cubicBezTo>
                <a:cubicBezTo>
                  <a:pt x="668" y="683"/>
                  <a:pt x="676" y="672"/>
                  <a:pt x="679" y="669"/>
                </a:cubicBezTo>
                <a:cubicBezTo>
                  <a:pt x="682" y="665"/>
                  <a:pt x="689" y="659"/>
                  <a:pt x="689" y="655"/>
                </a:cubicBezTo>
                <a:cubicBezTo>
                  <a:pt x="688" y="652"/>
                  <a:pt x="685" y="647"/>
                  <a:pt x="688" y="644"/>
                </a:cubicBezTo>
                <a:cubicBezTo>
                  <a:pt x="691" y="642"/>
                  <a:pt x="701" y="640"/>
                  <a:pt x="702" y="637"/>
                </a:cubicBezTo>
                <a:cubicBezTo>
                  <a:pt x="703" y="634"/>
                  <a:pt x="701" y="623"/>
                  <a:pt x="700" y="621"/>
                </a:cubicBezTo>
                <a:cubicBezTo>
                  <a:pt x="700" y="619"/>
                  <a:pt x="703" y="614"/>
                  <a:pt x="706" y="609"/>
                </a:cubicBezTo>
                <a:cubicBezTo>
                  <a:pt x="710" y="604"/>
                  <a:pt x="717" y="598"/>
                  <a:pt x="718" y="596"/>
                </a:cubicBezTo>
                <a:cubicBezTo>
                  <a:pt x="720" y="594"/>
                  <a:pt x="727" y="587"/>
                  <a:pt x="728" y="581"/>
                </a:cubicBezTo>
                <a:cubicBezTo>
                  <a:pt x="729" y="574"/>
                  <a:pt x="727" y="567"/>
                  <a:pt x="729" y="563"/>
                </a:cubicBezTo>
                <a:cubicBezTo>
                  <a:pt x="731" y="560"/>
                  <a:pt x="730" y="557"/>
                  <a:pt x="727" y="554"/>
                </a:cubicBezTo>
                <a:cubicBezTo>
                  <a:pt x="724" y="550"/>
                  <a:pt x="724" y="541"/>
                  <a:pt x="723" y="539"/>
                </a:cubicBezTo>
                <a:cubicBezTo>
                  <a:pt x="722" y="537"/>
                  <a:pt x="725" y="524"/>
                  <a:pt x="727" y="523"/>
                </a:cubicBezTo>
                <a:cubicBezTo>
                  <a:pt x="729" y="521"/>
                  <a:pt x="734" y="511"/>
                  <a:pt x="737" y="507"/>
                </a:cubicBezTo>
                <a:cubicBezTo>
                  <a:pt x="740" y="502"/>
                  <a:pt x="748" y="487"/>
                  <a:pt x="752" y="486"/>
                </a:cubicBezTo>
                <a:cubicBezTo>
                  <a:pt x="755" y="485"/>
                  <a:pt x="761" y="477"/>
                  <a:pt x="761" y="472"/>
                </a:cubicBezTo>
                <a:cubicBezTo>
                  <a:pt x="762" y="468"/>
                  <a:pt x="771" y="450"/>
                  <a:pt x="771" y="447"/>
                </a:cubicBezTo>
                <a:cubicBezTo>
                  <a:pt x="772" y="443"/>
                  <a:pt x="775" y="431"/>
                  <a:pt x="774" y="428"/>
                </a:cubicBezTo>
                <a:cubicBezTo>
                  <a:pt x="773" y="425"/>
                  <a:pt x="760" y="433"/>
                  <a:pt x="759" y="434"/>
                </a:cubicBezTo>
                <a:cubicBezTo>
                  <a:pt x="757" y="435"/>
                  <a:pt x="753" y="439"/>
                  <a:pt x="747" y="439"/>
                </a:cubicBezTo>
                <a:cubicBezTo>
                  <a:pt x="742" y="438"/>
                  <a:pt x="745" y="432"/>
                  <a:pt x="744" y="429"/>
                </a:cubicBezTo>
                <a:cubicBezTo>
                  <a:pt x="744" y="426"/>
                  <a:pt x="738" y="414"/>
                  <a:pt x="737" y="414"/>
                </a:cubicBezTo>
                <a:cubicBezTo>
                  <a:pt x="736" y="413"/>
                  <a:pt x="732" y="407"/>
                  <a:pt x="730" y="401"/>
                </a:cubicBezTo>
                <a:cubicBezTo>
                  <a:pt x="728" y="395"/>
                  <a:pt x="721" y="391"/>
                  <a:pt x="718" y="386"/>
                </a:cubicBezTo>
                <a:cubicBezTo>
                  <a:pt x="715" y="381"/>
                  <a:pt x="718" y="367"/>
                  <a:pt x="715" y="360"/>
                </a:cubicBezTo>
                <a:cubicBezTo>
                  <a:pt x="712" y="352"/>
                  <a:pt x="709" y="343"/>
                  <a:pt x="707" y="336"/>
                </a:cubicBezTo>
                <a:cubicBezTo>
                  <a:pt x="706" y="335"/>
                  <a:pt x="705" y="333"/>
                  <a:pt x="704" y="331"/>
                </a:cubicBezTo>
                <a:cubicBezTo>
                  <a:pt x="708" y="330"/>
                  <a:pt x="713" y="329"/>
                  <a:pt x="713" y="331"/>
                </a:cubicBezTo>
                <a:cubicBezTo>
                  <a:pt x="714" y="335"/>
                  <a:pt x="718" y="343"/>
                  <a:pt x="719" y="349"/>
                </a:cubicBezTo>
                <a:cubicBezTo>
                  <a:pt x="720" y="354"/>
                  <a:pt x="724" y="352"/>
                  <a:pt x="724" y="357"/>
                </a:cubicBezTo>
                <a:cubicBezTo>
                  <a:pt x="725" y="363"/>
                  <a:pt x="728" y="375"/>
                  <a:pt x="730" y="376"/>
                </a:cubicBezTo>
                <a:cubicBezTo>
                  <a:pt x="731" y="378"/>
                  <a:pt x="737" y="386"/>
                  <a:pt x="738" y="389"/>
                </a:cubicBezTo>
                <a:cubicBezTo>
                  <a:pt x="739" y="392"/>
                  <a:pt x="741" y="396"/>
                  <a:pt x="742" y="404"/>
                </a:cubicBezTo>
                <a:cubicBezTo>
                  <a:pt x="743" y="411"/>
                  <a:pt x="744" y="422"/>
                  <a:pt x="746" y="423"/>
                </a:cubicBezTo>
                <a:cubicBezTo>
                  <a:pt x="749" y="424"/>
                  <a:pt x="758" y="420"/>
                  <a:pt x="759" y="419"/>
                </a:cubicBezTo>
                <a:cubicBezTo>
                  <a:pt x="761" y="417"/>
                  <a:pt x="771" y="409"/>
                  <a:pt x="775" y="409"/>
                </a:cubicBezTo>
                <a:cubicBezTo>
                  <a:pt x="778" y="408"/>
                  <a:pt x="779" y="404"/>
                  <a:pt x="783" y="403"/>
                </a:cubicBezTo>
                <a:cubicBezTo>
                  <a:pt x="787" y="401"/>
                  <a:pt x="790" y="396"/>
                  <a:pt x="793" y="392"/>
                </a:cubicBezTo>
                <a:cubicBezTo>
                  <a:pt x="796" y="388"/>
                  <a:pt x="799" y="379"/>
                  <a:pt x="800" y="375"/>
                </a:cubicBezTo>
                <a:cubicBezTo>
                  <a:pt x="801" y="372"/>
                  <a:pt x="804" y="370"/>
                  <a:pt x="802" y="366"/>
                </a:cubicBezTo>
                <a:cubicBezTo>
                  <a:pt x="801" y="362"/>
                  <a:pt x="795" y="356"/>
                  <a:pt x="793" y="356"/>
                </a:cubicBezTo>
                <a:cubicBezTo>
                  <a:pt x="791" y="355"/>
                  <a:pt x="791" y="349"/>
                  <a:pt x="790" y="349"/>
                </a:cubicBezTo>
                <a:cubicBezTo>
                  <a:pt x="788" y="349"/>
                  <a:pt x="789" y="352"/>
                  <a:pt x="786" y="354"/>
                </a:cubicBezTo>
                <a:cubicBezTo>
                  <a:pt x="783" y="357"/>
                  <a:pt x="780" y="361"/>
                  <a:pt x="778" y="360"/>
                </a:cubicBezTo>
                <a:cubicBezTo>
                  <a:pt x="776" y="359"/>
                  <a:pt x="779" y="357"/>
                  <a:pt x="776" y="352"/>
                </a:cubicBezTo>
                <a:cubicBezTo>
                  <a:pt x="772" y="348"/>
                  <a:pt x="771" y="347"/>
                  <a:pt x="771" y="343"/>
                </a:cubicBezTo>
                <a:cubicBezTo>
                  <a:pt x="771" y="340"/>
                  <a:pt x="764" y="333"/>
                  <a:pt x="763" y="328"/>
                </a:cubicBezTo>
                <a:cubicBezTo>
                  <a:pt x="762" y="323"/>
                  <a:pt x="768" y="317"/>
                  <a:pt x="769" y="321"/>
                </a:cubicBezTo>
                <a:cubicBezTo>
                  <a:pt x="771" y="326"/>
                  <a:pt x="772" y="333"/>
                  <a:pt x="776" y="336"/>
                </a:cubicBezTo>
                <a:cubicBezTo>
                  <a:pt x="780" y="339"/>
                  <a:pt x="784" y="344"/>
                  <a:pt x="785" y="345"/>
                </a:cubicBezTo>
                <a:cubicBezTo>
                  <a:pt x="787" y="346"/>
                  <a:pt x="791" y="340"/>
                  <a:pt x="792" y="341"/>
                </a:cubicBezTo>
                <a:cubicBezTo>
                  <a:pt x="794" y="342"/>
                  <a:pt x="797" y="351"/>
                  <a:pt x="799" y="353"/>
                </a:cubicBezTo>
                <a:cubicBezTo>
                  <a:pt x="802" y="354"/>
                  <a:pt x="809" y="355"/>
                  <a:pt x="810" y="355"/>
                </a:cubicBezTo>
                <a:cubicBezTo>
                  <a:pt x="811" y="355"/>
                  <a:pt x="816" y="356"/>
                  <a:pt x="817" y="353"/>
                </a:cubicBezTo>
                <a:cubicBezTo>
                  <a:pt x="818" y="351"/>
                  <a:pt x="822" y="349"/>
                  <a:pt x="825" y="348"/>
                </a:cubicBezTo>
                <a:cubicBezTo>
                  <a:pt x="830" y="371"/>
                  <a:pt x="832" y="396"/>
                  <a:pt x="832" y="421"/>
                </a:cubicBezTo>
                <a:cubicBezTo>
                  <a:pt x="832" y="648"/>
                  <a:pt x="647" y="832"/>
                  <a:pt x="421" y="832"/>
                </a:cubicBezTo>
                <a:close/>
                <a:moveTo>
                  <a:pt x="153" y="225"/>
                </a:moveTo>
                <a:cubicBezTo>
                  <a:pt x="151" y="226"/>
                  <a:pt x="148" y="224"/>
                  <a:pt x="148" y="220"/>
                </a:cubicBezTo>
                <a:cubicBezTo>
                  <a:pt x="148" y="217"/>
                  <a:pt x="145" y="227"/>
                  <a:pt x="146" y="230"/>
                </a:cubicBezTo>
                <a:cubicBezTo>
                  <a:pt x="147" y="233"/>
                  <a:pt x="142" y="237"/>
                  <a:pt x="141" y="237"/>
                </a:cubicBezTo>
                <a:cubicBezTo>
                  <a:pt x="139" y="237"/>
                  <a:pt x="138" y="232"/>
                  <a:pt x="139" y="228"/>
                </a:cubicBezTo>
                <a:cubicBezTo>
                  <a:pt x="140" y="223"/>
                  <a:pt x="137" y="220"/>
                  <a:pt x="133" y="220"/>
                </a:cubicBezTo>
                <a:cubicBezTo>
                  <a:pt x="129" y="221"/>
                  <a:pt x="126" y="226"/>
                  <a:pt x="125" y="227"/>
                </a:cubicBezTo>
                <a:cubicBezTo>
                  <a:pt x="123" y="229"/>
                  <a:pt x="122" y="237"/>
                  <a:pt x="123" y="239"/>
                </a:cubicBezTo>
                <a:cubicBezTo>
                  <a:pt x="123" y="241"/>
                  <a:pt x="123" y="248"/>
                  <a:pt x="119" y="248"/>
                </a:cubicBezTo>
                <a:cubicBezTo>
                  <a:pt x="115" y="248"/>
                  <a:pt x="117" y="239"/>
                  <a:pt x="117" y="236"/>
                </a:cubicBezTo>
                <a:cubicBezTo>
                  <a:pt x="118" y="233"/>
                  <a:pt x="117" y="226"/>
                  <a:pt x="119" y="222"/>
                </a:cubicBezTo>
                <a:cubicBezTo>
                  <a:pt x="120" y="218"/>
                  <a:pt x="125" y="216"/>
                  <a:pt x="128" y="215"/>
                </a:cubicBezTo>
                <a:cubicBezTo>
                  <a:pt x="131" y="215"/>
                  <a:pt x="138" y="217"/>
                  <a:pt x="139" y="217"/>
                </a:cubicBezTo>
                <a:cubicBezTo>
                  <a:pt x="140" y="216"/>
                  <a:pt x="146" y="216"/>
                  <a:pt x="149" y="216"/>
                </a:cubicBezTo>
                <a:cubicBezTo>
                  <a:pt x="151" y="216"/>
                  <a:pt x="155" y="225"/>
                  <a:pt x="153" y="225"/>
                </a:cubicBezTo>
                <a:close/>
                <a:moveTo>
                  <a:pt x="160" y="226"/>
                </a:moveTo>
                <a:cubicBezTo>
                  <a:pt x="161" y="227"/>
                  <a:pt x="170" y="224"/>
                  <a:pt x="171" y="227"/>
                </a:cubicBezTo>
                <a:cubicBezTo>
                  <a:pt x="173" y="229"/>
                  <a:pt x="169" y="230"/>
                  <a:pt x="165" y="232"/>
                </a:cubicBezTo>
                <a:cubicBezTo>
                  <a:pt x="161" y="234"/>
                  <a:pt x="160" y="234"/>
                  <a:pt x="158" y="237"/>
                </a:cubicBezTo>
                <a:cubicBezTo>
                  <a:pt x="156" y="239"/>
                  <a:pt x="151" y="241"/>
                  <a:pt x="148" y="244"/>
                </a:cubicBezTo>
                <a:cubicBezTo>
                  <a:pt x="146" y="247"/>
                  <a:pt x="141" y="249"/>
                  <a:pt x="141" y="247"/>
                </a:cubicBezTo>
                <a:cubicBezTo>
                  <a:pt x="140" y="244"/>
                  <a:pt x="141" y="245"/>
                  <a:pt x="142" y="244"/>
                </a:cubicBezTo>
                <a:cubicBezTo>
                  <a:pt x="142" y="242"/>
                  <a:pt x="149" y="238"/>
                  <a:pt x="149" y="238"/>
                </a:cubicBezTo>
                <a:cubicBezTo>
                  <a:pt x="149" y="238"/>
                  <a:pt x="159" y="226"/>
                  <a:pt x="160" y="226"/>
                </a:cubicBezTo>
                <a:close/>
                <a:moveTo>
                  <a:pt x="129" y="212"/>
                </a:moveTo>
                <a:cubicBezTo>
                  <a:pt x="128" y="212"/>
                  <a:pt x="124" y="211"/>
                  <a:pt x="121" y="211"/>
                </a:cubicBezTo>
                <a:cubicBezTo>
                  <a:pt x="117" y="212"/>
                  <a:pt x="118" y="209"/>
                  <a:pt x="117" y="209"/>
                </a:cubicBezTo>
                <a:cubicBezTo>
                  <a:pt x="115" y="210"/>
                  <a:pt x="111" y="211"/>
                  <a:pt x="109" y="213"/>
                </a:cubicBezTo>
                <a:cubicBezTo>
                  <a:pt x="107" y="214"/>
                  <a:pt x="103" y="215"/>
                  <a:pt x="103" y="212"/>
                </a:cubicBezTo>
                <a:cubicBezTo>
                  <a:pt x="104" y="208"/>
                  <a:pt x="105" y="209"/>
                  <a:pt x="110" y="206"/>
                </a:cubicBezTo>
                <a:cubicBezTo>
                  <a:pt x="115" y="203"/>
                  <a:pt x="121" y="196"/>
                  <a:pt x="123" y="199"/>
                </a:cubicBezTo>
                <a:cubicBezTo>
                  <a:pt x="132" y="205"/>
                  <a:pt x="132" y="205"/>
                  <a:pt x="132" y="205"/>
                </a:cubicBezTo>
                <a:cubicBezTo>
                  <a:pt x="134" y="205"/>
                  <a:pt x="131" y="211"/>
                  <a:pt x="129" y="212"/>
                </a:cubicBezTo>
                <a:close/>
                <a:moveTo>
                  <a:pt x="704" y="499"/>
                </a:moveTo>
                <a:cubicBezTo>
                  <a:pt x="706" y="503"/>
                  <a:pt x="700" y="517"/>
                  <a:pt x="696" y="516"/>
                </a:cubicBezTo>
                <a:cubicBezTo>
                  <a:pt x="693" y="515"/>
                  <a:pt x="695" y="503"/>
                  <a:pt x="696" y="501"/>
                </a:cubicBezTo>
                <a:cubicBezTo>
                  <a:pt x="697" y="498"/>
                  <a:pt x="704" y="497"/>
                  <a:pt x="704" y="499"/>
                </a:cubicBezTo>
                <a:close/>
                <a:moveTo>
                  <a:pt x="480" y="167"/>
                </a:moveTo>
                <a:cubicBezTo>
                  <a:pt x="481" y="171"/>
                  <a:pt x="483" y="173"/>
                  <a:pt x="480" y="175"/>
                </a:cubicBezTo>
                <a:cubicBezTo>
                  <a:pt x="478" y="176"/>
                  <a:pt x="481" y="182"/>
                  <a:pt x="485" y="183"/>
                </a:cubicBezTo>
                <a:cubicBezTo>
                  <a:pt x="488" y="183"/>
                  <a:pt x="492" y="180"/>
                  <a:pt x="495" y="179"/>
                </a:cubicBezTo>
                <a:cubicBezTo>
                  <a:pt x="498" y="177"/>
                  <a:pt x="503" y="175"/>
                  <a:pt x="503" y="170"/>
                </a:cubicBezTo>
                <a:cubicBezTo>
                  <a:pt x="502" y="166"/>
                  <a:pt x="501" y="162"/>
                  <a:pt x="499" y="160"/>
                </a:cubicBezTo>
                <a:cubicBezTo>
                  <a:pt x="498" y="158"/>
                  <a:pt x="494" y="158"/>
                  <a:pt x="492" y="158"/>
                </a:cubicBezTo>
                <a:cubicBezTo>
                  <a:pt x="488" y="159"/>
                  <a:pt x="488" y="163"/>
                  <a:pt x="485" y="163"/>
                </a:cubicBezTo>
                <a:cubicBezTo>
                  <a:pt x="482" y="163"/>
                  <a:pt x="479" y="164"/>
                  <a:pt x="480" y="167"/>
                </a:cubicBezTo>
                <a:close/>
                <a:moveTo>
                  <a:pt x="279" y="93"/>
                </a:moveTo>
                <a:cubicBezTo>
                  <a:pt x="276" y="97"/>
                  <a:pt x="278" y="96"/>
                  <a:pt x="280" y="96"/>
                </a:cubicBezTo>
                <a:cubicBezTo>
                  <a:pt x="281" y="96"/>
                  <a:pt x="282" y="95"/>
                  <a:pt x="284" y="95"/>
                </a:cubicBezTo>
                <a:cubicBezTo>
                  <a:pt x="283" y="92"/>
                  <a:pt x="281" y="90"/>
                  <a:pt x="279" y="93"/>
                </a:cubicBezTo>
                <a:close/>
                <a:moveTo>
                  <a:pt x="506" y="162"/>
                </a:moveTo>
                <a:cubicBezTo>
                  <a:pt x="510" y="164"/>
                  <a:pt x="520" y="167"/>
                  <a:pt x="516" y="168"/>
                </a:cubicBezTo>
                <a:cubicBezTo>
                  <a:pt x="513" y="170"/>
                  <a:pt x="503" y="179"/>
                  <a:pt x="502" y="182"/>
                </a:cubicBezTo>
                <a:cubicBezTo>
                  <a:pt x="501" y="185"/>
                  <a:pt x="514" y="184"/>
                  <a:pt x="514" y="184"/>
                </a:cubicBezTo>
                <a:cubicBezTo>
                  <a:pt x="514" y="184"/>
                  <a:pt x="511" y="188"/>
                  <a:pt x="514" y="189"/>
                </a:cubicBezTo>
                <a:cubicBezTo>
                  <a:pt x="516" y="190"/>
                  <a:pt x="517" y="185"/>
                  <a:pt x="521" y="185"/>
                </a:cubicBezTo>
                <a:cubicBezTo>
                  <a:pt x="524" y="186"/>
                  <a:pt x="531" y="188"/>
                  <a:pt x="535" y="188"/>
                </a:cubicBezTo>
                <a:cubicBezTo>
                  <a:pt x="538" y="188"/>
                  <a:pt x="544" y="183"/>
                  <a:pt x="543" y="180"/>
                </a:cubicBezTo>
                <a:cubicBezTo>
                  <a:pt x="542" y="177"/>
                  <a:pt x="538" y="171"/>
                  <a:pt x="534" y="169"/>
                </a:cubicBezTo>
                <a:cubicBezTo>
                  <a:pt x="530" y="167"/>
                  <a:pt x="525" y="158"/>
                  <a:pt x="522" y="156"/>
                </a:cubicBezTo>
                <a:cubicBezTo>
                  <a:pt x="519" y="154"/>
                  <a:pt x="531" y="149"/>
                  <a:pt x="528" y="145"/>
                </a:cubicBezTo>
                <a:cubicBezTo>
                  <a:pt x="525" y="142"/>
                  <a:pt x="516" y="144"/>
                  <a:pt x="512" y="141"/>
                </a:cubicBezTo>
                <a:cubicBezTo>
                  <a:pt x="508" y="139"/>
                  <a:pt x="505" y="141"/>
                  <a:pt x="503" y="144"/>
                </a:cubicBezTo>
                <a:cubicBezTo>
                  <a:pt x="501" y="147"/>
                  <a:pt x="499" y="144"/>
                  <a:pt x="496" y="144"/>
                </a:cubicBezTo>
                <a:cubicBezTo>
                  <a:pt x="492" y="146"/>
                  <a:pt x="494" y="150"/>
                  <a:pt x="496" y="153"/>
                </a:cubicBezTo>
                <a:cubicBezTo>
                  <a:pt x="498" y="155"/>
                  <a:pt x="501" y="160"/>
                  <a:pt x="506" y="162"/>
                </a:cubicBezTo>
                <a:close/>
                <a:moveTo>
                  <a:pt x="454" y="114"/>
                </a:moveTo>
                <a:cubicBezTo>
                  <a:pt x="455" y="117"/>
                  <a:pt x="457" y="119"/>
                  <a:pt x="462" y="117"/>
                </a:cubicBezTo>
                <a:cubicBezTo>
                  <a:pt x="467" y="116"/>
                  <a:pt x="471" y="115"/>
                  <a:pt x="472" y="114"/>
                </a:cubicBezTo>
                <a:cubicBezTo>
                  <a:pt x="473" y="112"/>
                  <a:pt x="481" y="112"/>
                  <a:pt x="481" y="112"/>
                </a:cubicBezTo>
                <a:cubicBezTo>
                  <a:pt x="481" y="112"/>
                  <a:pt x="487" y="107"/>
                  <a:pt x="485" y="105"/>
                </a:cubicBezTo>
                <a:cubicBezTo>
                  <a:pt x="482" y="103"/>
                  <a:pt x="477" y="102"/>
                  <a:pt x="474" y="101"/>
                </a:cubicBezTo>
                <a:cubicBezTo>
                  <a:pt x="472" y="101"/>
                  <a:pt x="469" y="103"/>
                  <a:pt x="463" y="103"/>
                </a:cubicBezTo>
                <a:cubicBezTo>
                  <a:pt x="458" y="103"/>
                  <a:pt x="454" y="105"/>
                  <a:pt x="452" y="103"/>
                </a:cubicBezTo>
                <a:cubicBezTo>
                  <a:pt x="449" y="101"/>
                  <a:pt x="440" y="99"/>
                  <a:pt x="439" y="101"/>
                </a:cubicBezTo>
                <a:cubicBezTo>
                  <a:pt x="438" y="103"/>
                  <a:pt x="435" y="103"/>
                  <a:pt x="438" y="107"/>
                </a:cubicBezTo>
                <a:cubicBezTo>
                  <a:pt x="440" y="111"/>
                  <a:pt x="442" y="113"/>
                  <a:pt x="444" y="113"/>
                </a:cubicBezTo>
                <a:cubicBezTo>
                  <a:pt x="446" y="112"/>
                  <a:pt x="453" y="112"/>
                  <a:pt x="454" y="114"/>
                </a:cubicBezTo>
                <a:close/>
                <a:moveTo>
                  <a:pt x="213" y="386"/>
                </a:moveTo>
                <a:cubicBezTo>
                  <a:pt x="209" y="387"/>
                  <a:pt x="210" y="396"/>
                  <a:pt x="215" y="395"/>
                </a:cubicBezTo>
                <a:cubicBezTo>
                  <a:pt x="219" y="393"/>
                  <a:pt x="217" y="385"/>
                  <a:pt x="213" y="386"/>
                </a:cubicBezTo>
                <a:close/>
                <a:moveTo>
                  <a:pt x="193" y="379"/>
                </a:moveTo>
                <a:cubicBezTo>
                  <a:pt x="190" y="378"/>
                  <a:pt x="186" y="379"/>
                  <a:pt x="184" y="379"/>
                </a:cubicBezTo>
                <a:cubicBezTo>
                  <a:pt x="181" y="380"/>
                  <a:pt x="174" y="388"/>
                  <a:pt x="174" y="388"/>
                </a:cubicBezTo>
                <a:cubicBezTo>
                  <a:pt x="174" y="388"/>
                  <a:pt x="178" y="389"/>
                  <a:pt x="181" y="389"/>
                </a:cubicBezTo>
                <a:cubicBezTo>
                  <a:pt x="184" y="389"/>
                  <a:pt x="186" y="391"/>
                  <a:pt x="189" y="393"/>
                </a:cubicBezTo>
                <a:cubicBezTo>
                  <a:pt x="191" y="395"/>
                  <a:pt x="196" y="391"/>
                  <a:pt x="198" y="391"/>
                </a:cubicBezTo>
                <a:cubicBezTo>
                  <a:pt x="199" y="391"/>
                  <a:pt x="202" y="397"/>
                  <a:pt x="202" y="390"/>
                </a:cubicBezTo>
                <a:cubicBezTo>
                  <a:pt x="202" y="383"/>
                  <a:pt x="197" y="380"/>
                  <a:pt x="193" y="379"/>
                </a:cubicBezTo>
                <a:close/>
                <a:moveTo>
                  <a:pt x="157" y="353"/>
                </a:moveTo>
                <a:cubicBezTo>
                  <a:pt x="161" y="352"/>
                  <a:pt x="159" y="347"/>
                  <a:pt x="155" y="348"/>
                </a:cubicBezTo>
                <a:cubicBezTo>
                  <a:pt x="152" y="348"/>
                  <a:pt x="152" y="354"/>
                  <a:pt x="157" y="353"/>
                </a:cubicBezTo>
                <a:close/>
                <a:moveTo>
                  <a:pt x="157" y="392"/>
                </a:moveTo>
                <a:cubicBezTo>
                  <a:pt x="153" y="393"/>
                  <a:pt x="154" y="402"/>
                  <a:pt x="158" y="401"/>
                </a:cubicBezTo>
                <a:cubicBezTo>
                  <a:pt x="163" y="399"/>
                  <a:pt x="161" y="391"/>
                  <a:pt x="157" y="392"/>
                </a:cubicBezTo>
                <a:close/>
                <a:moveTo>
                  <a:pt x="161" y="370"/>
                </a:moveTo>
                <a:cubicBezTo>
                  <a:pt x="159" y="371"/>
                  <a:pt x="152" y="366"/>
                  <a:pt x="149" y="363"/>
                </a:cubicBezTo>
                <a:cubicBezTo>
                  <a:pt x="146" y="359"/>
                  <a:pt x="140" y="359"/>
                  <a:pt x="138" y="359"/>
                </a:cubicBezTo>
                <a:cubicBezTo>
                  <a:pt x="135" y="359"/>
                  <a:pt x="126" y="363"/>
                  <a:pt x="126" y="363"/>
                </a:cubicBezTo>
                <a:cubicBezTo>
                  <a:pt x="125" y="368"/>
                  <a:pt x="129" y="367"/>
                  <a:pt x="134" y="367"/>
                </a:cubicBezTo>
                <a:cubicBezTo>
                  <a:pt x="139" y="367"/>
                  <a:pt x="147" y="365"/>
                  <a:pt x="149" y="368"/>
                </a:cubicBezTo>
                <a:cubicBezTo>
                  <a:pt x="150" y="371"/>
                  <a:pt x="158" y="375"/>
                  <a:pt x="160" y="377"/>
                </a:cubicBezTo>
                <a:cubicBezTo>
                  <a:pt x="162" y="379"/>
                  <a:pt x="168" y="380"/>
                  <a:pt x="169" y="377"/>
                </a:cubicBezTo>
                <a:cubicBezTo>
                  <a:pt x="169" y="375"/>
                  <a:pt x="164" y="369"/>
                  <a:pt x="161" y="370"/>
                </a:cubicBezTo>
                <a:close/>
              </a:path>
            </a:pathLst>
          </a:custGeom>
          <a:solidFill>
            <a:srgbClr val="2F2B1A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6" name="Freeform 17"/>
          <p:cNvSpPr>
            <a:spLocks noEditPoints="1"/>
          </p:cNvSpPr>
          <p:nvPr/>
        </p:nvSpPr>
        <p:spPr bwMode="auto">
          <a:xfrm>
            <a:off x="8677402" y="1634859"/>
            <a:ext cx="401415" cy="529544"/>
          </a:xfrm>
          <a:custGeom>
            <a:avLst/>
            <a:gdLst>
              <a:gd name="T0" fmla="*/ 61 w 160"/>
              <a:gd name="T1" fmla="*/ 71 h 211"/>
              <a:gd name="T2" fmla="*/ 24 w 160"/>
              <a:gd name="T3" fmla="*/ 80 h 211"/>
              <a:gd name="T4" fmla="*/ 49 w 160"/>
              <a:gd name="T5" fmla="*/ 108 h 211"/>
              <a:gd name="T6" fmla="*/ 45 w 160"/>
              <a:gd name="T7" fmla="*/ 146 h 211"/>
              <a:gd name="T8" fmla="*/ 80 w 160"/>
              <a:gd name="T9" fmla="*/ 131 h 211"/>
              <a:gd name="T10" fmla="*/ 112 w 160"/>
              <a:gd name="T11" fmla="*/ 147 h 211"/>
              <a:gd name="T12" fmla="*/ 117 w 160"/>
              <a:gd name="T13" fmla="*/ 141 h 211"/>
              <a:gd name="T14" fmla="*/ 135 w 160"/>
              <a:gd name="T15" fmla="*/ 85 h 211"/>
              <a:gd name="T16" fmla="*/ 132 w 160"/>
              <a:gd name="T17" fmla="*/ 76 h 211"/>
              <a:gd name="T18" fmla="*/ 85 w 160"/>
              <a:gd name="T19" fmla="*/ 42 h 211"/>
              <a:gd name="T20" fmla="*/ 75 w 160"/>
              <a:gd name="T21" fmla="*/ 42 h 211"/>
              <a:gd name="T22" fmla="*/ 96 w 160"/>
              <a:gd name="T23" fmla="*/ 74 h 211"/>
              <a:gd name="T24" fmla="*/ 131 w 160"/>
              <a:gd name="T25" fmla="*/ 81 h 211"/>
              <a:gd name="T26" fmla="*/ 132 w 160"/>
              <a:gd name="T27" fmla="*/ 82 h 211"/>
              <a:gd name="T28" fmla="*/ 106 w 160"/>
              <a:gd name="T29" fmla="*/ 108 h 211"/>
              <a:gd name="T30" fmla="*/ 112 w 160"/>
              <a:gd name="T31" fmla="*/ 142 h 211"/>
              <a:gd name="T32" fmla="*/ 81 w 160"/>
              <a:gd name="T33" fmla="*/ 126 h 211"/>
              <a:gd name="T34" fmla="*/ 79 w 160"/>
              <a:gd name="T35" fmla="*/ 126 h 211"/>
              <a:gd name="T36" fmla="*/ 48 w 160"/>
              <a:gd name="T37" fmla="*/ 142 h 211"/>
              <a:gd name="T38" fmla="*/ 54 w 160"/>
              <a:gd name="T39" fmla="*/ 108 h 211"/>
              <a:gd name="T40" fmla="*/ 28 w 160"/>
              <a:gd name="T41" fmla="*/ 82 h 211"/>
              <a:gd name="T42" fmla="*/ 29 w 160"/>
              <a:gd name="T43" fmla="*/ 81 h 211"/>
              <a:gd name="T44" fmla="*/ 64 w 160"/>
              <a:gd name="T45" fmla="*/ 74 h 211"/>
              <a:gd name="T46" fmla="*/ 80 w 160"/>
              <a:gd name="T47" fmla="*/ 44 h 211"/>
              <a:gd name="T48" fmla="*/ 80 w 160"/>
              <a:gd name="T49" fmla="*/ 0 h 211"/>
              <a:gd name="T50" fmla="*/ 0 w 160"/>
              <a:gd name="T51" fmla="*/ 15 h 211"/>
              <a:gd name="T52" fmla="*/ 34 w 160"/>
              <a:gd name="T53" fmla="*/ 184 h 211"/>
              <a:gd name="T54" fmla="*/ 80 w 160"/>
              <a:gd name="T55" fmla="*/ 211 h 211"/>
              <a:gd name="T56" fmla="*/ 125 w 160"/>
              <a:gd name="T57" fmla="*/ 187 h 211"/>
              <a:gd name="T58" fmla="*/ 160 w 160"/>
              <a:gd name="T59" fmla="*/ 15 h 211"/>
              <a:gd name="T60" fmla="*/ 155 w 160"/>
              <a:gd name="T61" fmla="*/ 145 h 211"/>
              <a:gd name="T62" fmla="*/ 37 w 160"/>
              <a:gd name="T63" fmla="*/ 181 h 211"/>
              <a:gd name="T64" fmla="*/ 5 w 160"/>
              <a:gd name="T65" fmla="*/ 17 h 211"/>
              <a:gd name="T66" fmla="*/ 155 w 160"/>
              <a:gd name="T67" fmla="*/ 17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0" h="211">
                <a:moveTo>
                  <a:pt x="75" y="42"/>
                </a:moveTo>
                <a:cubicBezTo>
                  <a:pt x="61" y="71"/>
                  <a:pt x="61" y="71"/>
                  <a:pt x="61" y="71"/>
                </a:cubicBezTo>
                <a:cubicBezTo>
                  <a:pt x="28" y="76"/>
                  <a:pt x="28" y="76"/>
                  <a:pt x="28" y="76"/>
                </a:cubicBezTo>
                <a:cubicBezTo>
                  <a:pt x="26" y="76"/>
                  <a:pt x="24" y="78"/>
                  <a:pt x="24" y="80"/>
                </a:cubicBezTo>
                <a:cubicBezTo>
                  <a:pt x="23" y="81"/>
                  <a:pt x="24" y="84"/>
                  <a:pt x="25" y="85"/>
                </a:cubicBezTo>
                <a:cubicBezTo>
                  <a:pt x="49" y="108"/>
                  <a:pt x="49" y="108"/>
                  <a:pt x="49" y="108"/>
                </a:cubicBezTo>
                <a:cubicBezTo>
                  <a:pt x="43" y="141"/>
                  <a:pt x="43" y="141"/>
                  <a:pt x="43" y="141"/>
                </a:cubicBezTo>
                <a:cubicBezTo>
                  <a:pt x="43" y="143"/>
                  <a:pt x="44" y="145"/>
                  <a:pt x="45" y="146"/>
                </a:cubicBezTo>
                <a:cubicBezTo>
                  <a:pt x="47" y="147"/>
                  <a:pt x="49" y="147"/>
                  <a:pt x="51" y="146"/>
                </a:cubicBezTo>
                <a:cubicBezTo>
                  <a:pt x="80" y="131"/>
                  <a:pt x="80" y="131"/>
                  <a:pt x="80" y="131"/>
                </a:cubicBezTo>
                <a:cubicBezTo>
                  <a:pt x="109" y="146"/>
                  <a:pt x="109" y="146"/>
                  <a:pt x="109" y="146"/>
                </a:cubicBezTo>
                <a:cubicBezTo>
                  <a:pt x="110" y="146"/>
                  <a:pt x="111" y="147"/>
                  <a:pt x="112" y="147"/>
                </a:cubicBezTo>
                <a:cubicBezTo>
                  <a:pt x="113" y="147"/>
                  <a:pt x="114" y="146"/>
                  <a:pt x="115" y="146"/>
                </a:cubicBezTo>
                <a:cubicBezTo>
                  <a:pt x="116" y="145"/>
                  <a:pt x="117" y="143"/>
                  <a:pt x="117" y="141"/>
                </a:cubicBezTo>
                <a:cubicBezTo>
                  <a:pt x="111" y="108"/>
                  <a:pt x="111" y="108"/>
                  <a:pt x="111" y="108"/>
                </a:cubicBezTo>
                <a:cubicBezTo>
                  <a:pt x="135" y="85"/>
                  <a:pt x="135" y="85"/>
                  <a:pt x="135" y="85"/>
                </a:cubicBezTo>
                <a:cubicBezTo>
                  <a:pt x="136" y="84"/>
                  <a:pt x="137" y="81"/>
                  <a:pt x="136" y="80"/>
                </a:cubicBezTo>
                <a:cubicBezTo>
                  <a:pt x="136" y="78"/>
                  <a:pt x="134" y="76"/>
                  <a:pt x="132" y="76"/>
                </a:cubicBezTo>
                <a:cubicBezTo>
                  <a:pt x="99" y="71"/>
                  <a:pt x="99" y="71"/>
                  <a:pt x="99" y="71"/>
                </a:cubicBezTo>
                <a:cubicBezTo>
                  <a:pt x="85" y="42"/>
                  <a:pt x="85" y="42"/>
                  <a:pt x="85" y="42"/>
                </a:cubicBezTo>
                <a:cubicBezTo>
                  <a:pt x="84" y="40"/>
                  <a:pt x="82" y="39"/>
                  <a:pt x="80" y="39"/>
                </a:cubicBezTo>
                <a:cubicBezTo>
                  <a:pt x="78" y="39"/>
                  <a:pt x="76" y="40"/>
                  <a:pt x="75" y="42"/>
                </a:cubicBezTo>
                <a:close/>
                <a:moveTo>
                  <a:pt x="80" y="44"/>
                </a:moveTo>
                <a:cubicBezTo>
                  <a:pt x="96" y="74"/>
                  <a:pt x="96" y="74"/>
                  <a:pt x="96" y="74"/>
                </a:cubicBezTo>
                <a:cubicBezTo>
                  <a:pt x="96" y="75"/>
                  <a:pt x="97" y="76"/>
                  <a:pt x="97" y="76"/>
                </a:cubicBezTo>
                <a:cubicBezTo>
                  <a:pt x="131" y="81"/>
                  <a:pt x="131" y="81"/>
                  <a:pt x="131" y="81"/>
                </a:cubicBezTo>
                <a:cubicBezTo>
                  <a:pt x="132" y="81"/>
                  <a:pt x="132" y="81"/>
                  <a:pt x="132" y="81"/>
                </a:cubicBezTo>
                <a:cubicBezTo>
                  <a:pt x="132" y="81"/>
                  <a:pt x="132" y="81"/>
                  <a:pt x="132" y="82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6" y="106"/>
                  <a:pt x="106" y="107"/>
                  <a:pt x="106" y="108"/>
                </a:cubicBezTo>
                <a:cubicBezTo>
                  <a:pt x="112" y="141"/>
                  <a:pt x="112" y="141"/>
                  <a:pt x="112" y="141"/>
                </a:cubicBezTo>
                <a:cubicBezTo>
                  <a:pt x="112" y="142"/>
                  <a:pt x="112" y="142"/>
                  <a:pt x="112" y="142"/>
                </a:cubicBezTo>
                <a:cubicBezTo>
                  <a:pt x="112" y="142"/>
                  <a:pt x="112" y="142"/>
                  <a:pt x="111" y="142"/>
                </a:cubicBezTo>
                <a:cubicBezTo>
                  <a:pt x="81" y="126"/>
                  <a:pt x="81" y="126"/>
                  <a:pt x="81" y="126"/>
                </a:cubicBezTo>
                <a:cubicBezTo>
                  <a:pt x="81" y="126"/>
                  <a:pt x="80" y="126"/>
                  <a:pt x="80" y="126"/>
                </a:cubicBezTo>
                <a:cubicBezTo>
                  <a:pt x="80" y="126"/>
                  <a:pt x="79" y="126"/>
                  <a:pt x="79" y="126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8" y="142"/>
                  <a:pt x="48" y="142"/>
                  <a:pt x="48" y="141"/>
                </a:cubicBezTo>
                <a:cubicBezTo>
                  <a:pt x="54" y="108"/>
                  <a:pt x="54" y="108"/>
                  <a:pt x="54" y="108"/>
                </a:cubicBezTo>
                <a:cubicBezTo>
                  <a:pt x="54" y="107"/>
                  <a:pt x="53" y="106"/>
                  <a:pt x="53" y="106"/>
                </a:cubicBezTo>
                <a:cubicBezTo>
                  <a:pt x="28" y="82"/>
                  <a:pt x="28" y="82"/>
                  <a:pt x="28" y="82"/>
                </a:cubicBezTo>
                <a:cubicBezTo>
                  <a:pt x="28" y="81"/>
                  <a:pt x="28" y="81"/>
                  <a:pt x="28" y="81"/>
                </a:cubicBezTo>
                <a:cubicBezTo>
                  <a:pt x="28" y="81"/>
                  <a:pt x="28" y="81"/>
                  <a:pt x="29" y="81"/>
                </a:cubicBezTo>
                <a:cubicBezTo>
                  <a:pt x="63" y="76"/>
                  <a:pt x="63" y="76"/>
                  <a:pt x="63" y="76"/>
                </a:cubicBezTo>
                <a:cubicBezTo>
                  <a:pt x="63" y="76"/>
                  <a:pt x="64" y="75"/>
                  <a:pt x="64" y="74"/>
                </a:cubicBezTo>
                <a:cubicBezTo>
                  <a:pt x="79" y="44"/>
                  <a:pt x="79" y="44"/>
                  <a:pt x="79" y="44"/>
                </a:cubicBezTo>
                <a:cubicBezTo>
                  <a:pt x="80" y="43"/>
                  <a:pt x="80" y="43"/>
                  <a:pt x="80" y="44"/>
                </a:cubicBezTo>
                <a:close/>
                <a:moveTo>
                  <a:pt x="158" y="13"/>
                </a:moveTo>
                <a:cubicBezTo>
                  <a:pt x="138" y="7"/>
                  <a:pt x="109" y="0"/>
                  <a:pt x="80" y="0"/>
                </a:cubicBezTo>
                <a:cubicBezTo>
                  <a:pt x="56" y="0"/>
                  <a:pt x="31" y="4"/>
                  <a:pt x="2" y="13"/>
                </a:cubicBezTo>
                <a:cubicBezTo>
                  <a:pt x="1" y="13"/>
                  <a:pt x="0" y="14"/>
                  <a:pt x="0" y="1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50"/>
                  <a:pt x="5" y="162"/>
                  <a:pt x="34" y="184"/>
                </a:cubicBezTo>
                <a:cubicBezTo>
                  <a:pt x="52" y="198"/>
                  <a:pt x="72" y="209"/>
                  <a:pt x="79" y="211"/>
                </a:cubicBezTo>
                <a:cubicBezTo>
                  <a:pt x="80" y="211"/>
                  <a:pt x="80" y="211"/>
                  <a:pt x="80" y="211"/>
                </a:cubicBezTo>
                <a:cubicBezTo>
                  <a:pt x="80" y="211"/>
                  <a:pt x="80" y="211"/>
                  <a:pt x="80" y="211"/>
                </a:cubicBezTo>
                <a:cubicBezTo>
                  <a:pt x="87" y="210"/>
                  <a:pt x="107" y="199"/>
                  <a:pt x="125" y="187"/>
                </a:cubicBezTo>
                <a:cubicBezTo>
                  <a:pt x="141" y="175"/>
                  <a:pt x="160" y="159"/>
                  <a:pt x="160" y="145"/>
                </a:cubicBezTo>
                <a:cubicBezTo>
                  <a:pt x="160" y="15"/>
                  <a:pt x="160" y="15"/>
                  <a:pt x="160" y="15"/>
                </a:cubicBezTo>
                <a:cubicBezTo>
                  <a:pt x="160" y="14"/>
                  <a:pt x="159" y="13"/>
                  <a:pt x="158" y="13"/>
                </a:cubicBezTo>
                <a:close/>
                <a:moveTo>
                  <a:pt x="155" y="145"/>
                </a:moveTo>
                <a:cubicBezTo>
                  <a:pt x="155" y="167"/>
                  <a:pt x="94" y="203"/>
                  <a:pt x="80" y="206"/>
                </a:cubicBezTo>
                <a:cubicBezTo>
                  <a:pt x="73" y="205"/>
                  <a:pt x="55" y="195"/>
                  <a:pt x="37" y="181"/>
                </a:cubicBezTo>
                <a:cubicBezTo>
                  <a:pt x="17" y="165"/>
                  <a:pt x="5" y="152"/>
                  <a:pt x="5" y="145"/>
                </a:cubicBezTo>
                <a:cubicBezTo>
                  <a:pt x="5" y="17"/>
                  <a:pt x="5" y="17"/>
                  <a:pt x="5" y="17"/>
                </a:cubicBezTo>
                <a:cubicBezTo>
                  <a:pt x="33" y="9"/>
                  <a:pt x="57" y="5"/>
                  <a:pt x="80" y="5"/>
                </a:cubicBezTo>
                <a:cubicBezTo>
                  <a:pt x="108" y="5"/>
                  <a:pt x="136" y="11"/>
                  <a:pt x="155" y="17"/>
                </a:cubicBezTo>
                <a:lnTo>
                  <a:pt x="155" y="1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2" name="Title 5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4A452A"/>
                </a:solidFill>
              </a:rPr>
              <a:t>Global business reach refined</a:t>
            </a:r>
            <a:endParaRPr lang="en-US" dirty="0" smtClean="0">
              <a:solidFill>
                <a:srgbClr val="4A452A"/>
              </a:solidFill>
            </a:endParaRP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4A452A"/>
                </a:solidFill>
              </a:rPr>
              <a:t>Put your awesome subtitle here</a:t>
            </a:r>
            <a:endParaRPr lang="en-US" dirty="0" smtClean="0">
              <a:solidFill>
                <a:srgbClr val="4A452A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5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2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3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 bldLvl="0" animBg="1"/>
          <p:bldP spid="14" grpId="0" bldLvl="0" animBg="1"/>
          <p:bldP spid="17" grpId="0"/>
          <p:bldP spid="18" grpId="0"/>
          <p:bldP spid="19" grpId="0"/>
          <p:bldP spid="20" grpId="0" bldLvl="0" animBg="1"/>
          <p:bldP spid="21" grpId="0" bldLvl="0" animBg="1"/>
          <p:bldP spid="16" grpId="0" bldLvl="0" animBg="1"/>
          <p:bldP spid="23" grpId="0" bldLvl="0" animBg="1"/>
          <p:bldP spid="24" grpId="0" bldLvl="0" animBg="1"/>
          <p:bldP spid="25" grpId="0" bldLvl="0" animBg="1"/>
          <p:bldP spid="26" grpId="0" bldLvl="0" animBg="1"/>
          <p:bldP spid="27" grpId="0" bldLvl="0" animBg="1"/>
          <p:bldP spid="37" grpId="0" bldLvl="0" animBg="1"/>
          <p:bldP spid="38" grpId="0" bldLvl="0" animBg="1"/>
          <p:bldP spid="39" grpId="0" bldLvl="0" animBg="1"/>
          <p:bldP spid="42" grpId="0" bldLvl="0" animBg="1"/>
          <p:bldP spid="43" grpId="0" bldLvl="0" animBg="1"/>
          <p:bldP spid="44" grpId="0" bldLvl="0" animBg="1"/>
          <p:bldP spid="46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5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2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2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3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 bldLvl="0" animBg="1"/>
          <p:bldP spid="14" grpId="0" bldLvl="0" animBg="1"/>
          <p:bldP spid="17" grpId="0"/>
          <p:bldP spid="18" grpId="0"/>
          <p:bldP spid="19" grpId="0"/>
          <p:bldP spid="20" grpId="0" bldLvl="0" animBg="1"/>
          <p:bldP spid="21" grpId="0" bldLvl="0" animBg="1"/>
          <p:bldP spid="16" grpId="0" bldLvl="0" animBg="1"/>
          <p:bldP spid="23" grpId="0" bldLvl="0" animBg="1"/>
          <p:bldP spid="24" grpId="0" bldLvl="0" animBg="1"/>
          <p:bldP spid="25" grpId="0" bldLvl="0" animBg="1"/>
          <p:bldP spid="26" grpId="0" bldLvl="0" animBg="1"/>
          <p:bldP spid="27" grpId="0" bldLvl="0" animBg="1"/>
          <p:bldP spid="37" grpId="0" bldLvl="0" animBg="1"/>
          <p:bldP spid="38" grpId="0" bldLvl="0" animBg="1"/>
          <p:bldP spid="39" grpId="0" bldLvl="0" animBg="1"/>
          <p:bldP spid="42" grpId="0" bldLvl="0" animBg="1"/>
          <p:bldP spid="43" grpId="0" bldLvl="0" animBg="1"/>
          <p:bldP spid="44" grpId="0" bldLvl="0" animBg="1"/>
          <p:bldP spid="46" grpId="0" bldLvl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4"/>
          <p:cNvSpPr/>
          <p:nvPr/>
        </p:nvSpPr>
        <p:spPr>
          <a:xfrm flipH="1">
            <a:off x="3968231" y="1795629"/>
            <a:ext cx="1980220" cy="1584176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-1" fmla="*/ 1859818 w 2808312"/>
              <a:gd name="connsiteY0-2" fmla="*/ 1584176 h 1675616"/>
              <a:gd name="connsiteX1-3" fmla="*/ 0 w 2808312"/>
              <a:gd name="connsiteY1-4" fmla="*/ 1584176 h 1675616"/>
              <a:gd name="connsiteX2-5" fmla="*/ 948494 w 2808312"/>
              <a:gd name="connsiteY2-6" fmla="*/ 0 h 1675616"/>
              <a:gd name="connsiteX3-7" fmla="*/ 2808312 w 2808312"/>
              <a:gd name="connsiteY3-8" fmla="*/ 0 h 1675616"/>
              <a:gd name="connsiteX4-9" fmla="*/ 1951258 w 2808312"/>
              <a:gd name="connsiteY4-10" fmla="*/ 1675616 h 1675616"/>
              <a:gd name="connsiteX0-11" fmla="*/ 1859818 w 2808312"/>
              <a:gd name="connsiteY0-12" fmla="*/ 1584176 h 1584176"/>
              <a:gd name="connsiteX1-13" fmla="*/ 0 w 2808312"/>
              <a:gd name="connsiteY1-14" fmla="*/ 1584176 h 1584176"/>
              <a:gd name="connsiteX2-15" fmla="*/ 948494 w 2808312"/>
              <a:gd name="connsiteY2-16" fmla="*/ 0 h 1584176"/>
              <a:gd name="connsiteX3-17" fmla="*/ 2808312 w 2808312"/>
              <a:gd name="connsiteY3-18" fmla="*/ 0 h 1584176"/>
              <a:gd name="connsiteX0-19" fmla="*/ 0 w 2808312"/>
              <a:gd name="connsiteY0-20" fmla="*/ 1584176 h 1584176"/>
              <a:gd name="connsiteX1-21" fmla="*/ 948494 w 2808312"/>
              <a:gd name="connsiteY1-22" fmla="*/ 0 h 1584176"/>
              <a:gd name="connsiteX2-23" fmla="*/ 2808312 w 2808312"/>
              <a:gd name="connsiteY2-24" fmla="*/ 0 h 15841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08312" h="1584176">
                <a:moveTo>
                  <a:pt x="0" y="1584176"/>
                </a:moveTo>
                <a:lnTo>
                  <a:pt x="948494" y="0"/>
                </a:lnTo>
                <a:lnTo>
                  <a:pt x="2808312" y="0"/>
                </a:lnTo>
              </a:path>
            </a:pathLst>
          </a:cu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11" name="Parallelogram 4"/>
          <p:cNvSpPr/>
          <p:nvPr/>
        </p:nvSpPr>
        <p:spPr>
          <a:xfrm flipH="1" flipV="1">
            <a:off x="3968231" y="3595829"/>
            <a:ext cx="1980220" cy="1584176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-1" fmla="*/ 1859818 w 2808312"/>
              <a:gd name="connsiteY0-2" fmla="*/ 1584176 h 1675616"/>
              <a:gd name="connsiteX1-3" fmla="*/ 0 w 2808312"/>
              <a:gd name="connsiteY1-4" fmla="*/ 1584176 h 1675616"/>
              <a:gd name="connsiteX2-5" fmla="*/ 948494 w 2808312"/>
              <a:gd name="connsiteY2-6" fmla="*/ 0 h 1675616"/>
              <a:gd name="connsiteX3-7" fmla="*/ 2808312 w 2808312"/>
              <a:gd name="connsiteY3-8" fmla="*/ 0 h 1675616"/>
              <a:gd name="connsiteX4-9" fmla="*/ 1951258 w 2808312"/>
              <a:gd name="connsiteY4-10" fmla="*/ 1675616 h 1675616"/>
              <a:gd name="connsiteX0-11" fmla="*/ 1859818 w 2808312"/>
              <a:gd name="connsiteY0-12" fmla="*/ 1584176 h 1584176"/>
              <a:gd name="connsiteX1-13" fmla="*/ 0 w 2808312"/>
              <a:gd name="connsiteY1-14" fmla="*/ 1584176 h 1584176"/>
              <a:gd name="connsiteX2-15" fmla="*/ 948494 w 2808312"/>
              <a:gd name="connsiteY2-16" fmla="*/ 0 h 1584176"/>
              <a:gd name="connsiteX3-17" fmla="*/ 2808312 w 2808312"/>
              <a:gd name="connsiteY3-18" fmla="*/ 0 h 1584176"/>
              <a:gd name="connsiteX0-19" fmla="*/ 0 w 2808312"/>
              <a:gd name="connsiteY0-20" fmla="*/ 1584176 h 1584176"/>
              <a:gd name="connsiteX1-21" fmla="*/ 948494 w 2808312"/>
              <a:gd name="connsiteY1-22" fmla="*/ 0 h 1584176"/>
              <a:gd name="connsiteX2-23" fmla="*/ 2808312 w 2808312"/>
              <a:gd name="connsiteY2-24" fmla="*/ 0 h 15841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08312" h="1584176">
                <a:moveTo>
                  <a:pt x="0" y="1584176"/>
                </a:moveTo>
                <a:lnTo>
                  <a:pt x="948494" y="0"/>
                </a:lnTo>
                <a:lnTo>
                  <a:pt x="2808312" y="0"/>
                </a:lnTo>
              </a:path>
            </a:pathLst>
          </a:cu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 flipV="1">
            <a:off x="3968231" y="3559824"/>
            <a:ext cx="1068699" cy="0"/>
          </a:xfrm>
          <a:prstGeom prst="line">
            <a:avLst/>
          </a:pr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5" name="Parallelogram 4"/>
          <p:cNvSpPr/>
          <p:nvPr/>
        </p:nvSpPr>
        <p:spPr>
          <a:xfrm>
            <a:off x="6180239" y="1779233"/>
            <a:ext cx="1980220" cy="1584176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-1" fmla="*/ 1859818 w 2808312"/>
              <a:gd name="connsiteY0-2" fmla="*/ 1584176 h 1675616"/>
              <a:gd name="connsiteX1-3" fmla="*/ 0 w 2808312"/>
              <a:gd name="connsiteY1-4" fmla="*/ 1584176 h 1675616"/>
              <a:gd name="connsiteX2-5" fmla="*/ 948494 w 2808312"/>
              <a:gd name="connsiteY2-6" fmla="*/ 0 h 1675616"/>
              <a:gd name="connsiteX3-7" fmla="*/ 2808312 w 2808312"/>
              <a:gd name="connsiteY3-8" fmla="*/ 0 h 1675616"/>
              <a:gd name="connsiteX4-9" fmla="*/ 1951258 w 2808312"/>
              <a:gd name="connsiteY4-10" fmla="*/ 1675616 h 1675616"/>
              <a:gd name="connsiteX0-11" fmla="*/ 1859818 w 2808312"/>
              <a:gd name="connsiteY0-12" fmla="*/ 1584176 h 1584176"/>
              <a:gd name="connsiteX1-13" fmla="*/ 0 w 2808312"/>
              <a:gd name="connsiteY1-14" fmla="*/ 1584176 h 1584176"/>
              <a:gd name="connsiteX2-15" fmla="*/ 948494 w 2808312"/>
              <a:gd name="connsiteY2-16" fmla="*/ 0 h 1584176"/>
              <a:gd name="connsiteX3-17" fmla="*/ 2808312 w 2808312"/>
              <a:gd name="connsiteY3-18" fmla="*/ 0 h 1584176"/>
              <a:gd name="connsiteX0-19" fmla="*/ 0 w 2808312"/>
              <a:gd name="connsiteY0-20" fmla="*/ 1584176 h 1584176"/>
              <a:gd name="connsiteX1-21" fmla="*/ 948494 w 2808312"/>
              <a:gd name="connsiteY1-22" fmla="*/ 0 h 1584176"/>
              <a:gd name="connsiteX2-23" fmla="*/ 2808312 w 2808312"/>
              <a:gd name="connsiteY2-24" fmla="*/ 0 h 15841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08312" h="1584176">
                <a:moveTo>
                  <a:pt x="0" y="1584176"/>
                </a:moveTo>
                <a:lnTo>
                  <a:pt x="948494" y="0"/>
                </a:lnTo>
                <a:lnTo>
                  <a:pt x="2808312" y="0"/>
                </a:lnTo>
              </a:path>
            </a:pathLst>
          </a:cu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7" name="Parallelogram 4"/>
          <p:cNvSpPr/>
          <p:nvPr/>
        </p:nvSpPr>
        <p:spPr>
          <a:xfrm flipV="1">
            <a:off x="6180239" y="3579433"/>
            <a:ext cx="1980220" cy="1584176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-1" fmla="*/ 1859818 w 2808312"/>
              <a:gd name="connsiteY0-2" fmla="*/ 1584176 h 1675616"/>
              <a:gd name="connsiteX1-3" fmla="*/ 0 w 2808312"/>
              <a:gd name="connsiteY1-4" fmla="*/ 1584176 h 1675616"/>
              <a:gd name="connsiteX2-5" fmla="*/ 948494 w 2808312"/>
              <a:gd name="connsiteY2-6" fmla="*/ 0 h 1675616"/>
              <a:gd name="connsiteX3-7" fmla="*/ 2808312 w 2808312"/>
              <a:gd name="connsiteY3-8" fmla="*/ 0 h 1675616"/>
              <a:gd name="connsiteX4-9" fmla="*/ 1951258 w 2808312"/>
              <a:gd name="connsiteY4-10" fmla="*/ 1675616 h 1675616"/>
              <a:gd name="connsiteX0-11" fmla="*/ 1859818 w 2808312"/>
              <a:gd name="connsiteY0-12" fmla="*/ 1584176 h 1584176"/>
              <a:gd name="connsiteX1-13" fmla="*/ 0 w 2808312"/>
              <a:gd name="connsiteY1-14" fmla="*/ 1584176 h 1584176"/>
              <a:gd name="connsiteX2-15" fmla="*/ 948494 w 2808312"/>
              <a:gd name="connsiteY2-16" fmla="*/ 0 h 1584176"/>
              <a:gd name="connsiteX3-17" fmla="*/ 2808312 w 2808312"/>
              <a:gd name="connsiteY3-18" fmla="*/ 0 h 1584176"/>
              <a:gd name="connsiteX0-19" fmla="*/ 0 w 2808312"/>
              <a:gd name="connsiteY0-20" fmla="*/ 1584176 h 1584176"/>
              <a:gd name="connsiteX1-21" fmla="*/ 948494 w 2808312"/>
              <a:gd name="connsiteY1-22" fmla="*/ 0 h 1584176"/>
              <a:gd name="connsiteX2-23" fmla="*/ 2808312 w 2808312"/>
              <a:gd name="connsiteY2-24" fmla="*/ 0 h 15841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808312" h="1584176">
                <a:moveTo>
                  <a:pt x="0" y="1584176"/>
                </a:moveTo>
                <a:lnTo>
                  <a:pt x="948494" y="0"/>
                </a:lnTo>
                <a:lnTo>
                  <a:pt x="2808312" y="0"/>
                </a:lnTo>
              </a:path>
            </a:pathLst>
          </a:cu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7091760" y="3543428"/>
            <a:ext cx="1068699" cy="0"/>
          </a:xfrm>
          <a:prstGeom prst="line">
            <a:avLst/>
          </a:prstGeom>
          <a:noFill/>
          <a:ln w="6350">
            <a:solidFill>
              <a:srgbClr val="4A452A">
                <a:alpha val="50000"/>
              </a:srgbClr>
            </a:solidFill>
            <a:tailEnd type="oval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grpSp>
        <p:nvGrpSpPr>
          <p:cNvPr id="4" name="Group 3"/>
          <p:cNvGrpSpPr/>
          <p:nvPr/>
        </p:nvGrpSpPr>
        <p:grpSpPr>
          <a:xfrm>
            <a:off x="4980687" y="2487893"/>
            <a:ext cx="2111073" cy="2111073"/>
            <a:chOff x="2997966" y="4619663"/>
            <a:chExt cx="1097280" cy="1097280"/>
          </a:xfrm>
        </p:grpSpPr>
        <p:sp>
          <p:nvSpPr>
            <p:cNvPr id="2" name="Oval 18"/>
            <p:cNvSpPr>
              <a:spLocks noChangeArrowheads="1"/>
            </p:cNvSpPr>
            <p:nvPr/>
          </p:nvSpPr>
          <p:spPr bwMode="auto">
            <a:xfrm>
              <a:off x="2997966" y="4619663"/>
              <a:ext cx="1097280" cy="109728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5400000" scaled="0"/>
            </a:gradFill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" name="Freeform 42"/>
            <p:cNvSpPr>
              <a:spLocks noEditPoints="1"/>
            </p:cNvSpPr>
            <p:nvPr/>
          </p:nvSpPr>
          <p:spPr bwMode="auto">
            <a:xfrm>
              <a:off x="3238921" y="4790380"/>
              <a:ext cx="645076" cy="755846"/>
            </a:xfrm>
            <a:custGeom>
              <a:avLst/>
              <a:gdLst>
                <a:gd name="T0" fmla="*/ 122 w 419"/>
                <a:gd name="T1" fmla="*/ 141 h 491"/>
                <a:gd name="T2" fmla="*/ 156 w 419"/>
                <a:gd name="T3" fmla="*/ 239 h 491"/>
                <a:gd name="T4" fmla="*/ 169 w 419"/>
                <a:gd name="T5" fmla="*/ 276 h 491"/>
                <a:gd name="T6" fmla="*/ 194 w 419"/>
                <a:gd name="T7" fmla="*/ 293 h 491"/>
                <a:gd name="T8" fmla="*/ 220 w 419"/>
                <a:gd name="T9" fmla="*/ 276 h 491"/>
                <a:gd name="T10" fmla="*/ 233 w 419"/>
                <a:gd name="T11" fmla="*/ 239 h 491"/>
                <a:gd name="T12" fmla="*/ 266 w 419"/>
                <a:gd name="T13" fmla="*/ 141 h 491"/>
                <a:gd name="T14" fmla="*/ 194 w 419"/>
                <a:gd name="T15" fmla="*/ 283 h 491"/>
                <a:gd name="T16" fmla="*/ 207 w 419"/>
                <a:gd name="T17" fmla="*/ 276 h 491"/>
                <a:gd name="T18" fmla="*/ 223 w 419"/>
                <a:gd name="T19" fmla="*/ 263 h 491"/>
                <a:gd name="T20" fmla="*/ 169 w 419"/>
                <a:gd name="T21" fmla="*/ 266 h 491"/>
                <a:gd name="T22" fmla="*/ 165 w 419"/>
                <a:gd name="T23" fmla="*/ 244 h 491"/>
                <a:gd name="T24" fmla="*/ 223 w 419"/>
                <a:gd name="T25" fmla="*/ 263 h 491"/>
                <a:gd name="T26" fmla="*/ 223 w 419"/>
                <a:gd name="T27" fmla="*/ 235 h 491"/>
                <a:gd name="T28" fmla="*/ 199 w 419"/>
                <a:gd name="T29" fmla="*/ 168 h 491"/>
                <a:gd name="T30" fmla="*/ 221 w 419"/>
                <a:gd name="T31" fmla="*/ 134 h 491"/>
                <a:gd name="T32" fmla="*/ 194 w 419"/>
                <a:gd name="T33" fmla="*/ 159 h 491"/>
                <a:gd name="T34" fmla="*/ 168 w 419"/>
                <a:gd name="T35" fmla="*/ 134 h 491"/>
                <a:gd name="T36" fmla="*/ 190 w 419"/>
                <a:gd name="T37" fmla="*/ 168 h 491"/>
                <a:gd name="T38" fmla="*/ 165 w 419"/>
                <a:gd name="T39" fmla="*/ 235 h 491"/>
                <a:gd name="T40" fmla="*/ 132 w 419"/>
                <a:gd name="T41" fmla="*/ 141 h 491"/>
                <a:gd name="T42" fmla="*/ 257 w 419"/>
                <a:gd name="T43" fmla="*/ 141 h 491"/>
                <a:gd name="T44" fmla="*/ 407 w 419"/>
                <a:gd name="T45" fmla="*/ 250 h 491"/>
                <a:gd name="T46" fmla="*/ 374 w 419"/>
                <a:gd name="T47" fmla="*/ 183 h 491"/>
                <a:gd name="T48" fmla="*/ 374 w 419"/>
                <a:gd name="T49" fmla="*/ 118 h 491"/>
                <a:gd name="T50" fmla="*/ 193 w 419"/>
                <a:gd name="T51" fmla="*/ 0 h 491"/>
                <a:gd name="T52" fmla="*/ 61 w 419"/>
                <a:gd name="T53" fmla="*/ 288 h 491"/>
                <a:gd name="T54" fmla="*/ 72 w 419"/>
                <a:gd name="T55" fmla="*/ 454 h 491"/>
                <a:gd name="T56" fmla="*/ 197 w 419"/>
                <a:gd name="T57" fmla="*/ 491 h 491"/>
                <a:gd name="T58" fmla="*/ 259 w 419"/>
                <a:gd name="T59" fmla="*/ 480 h 491"/>
                <a:gd name="T60" fmla="*/ 345 w 419"/>
                <a:gd name="T61" fmla="*/ 413 h 491"/>
                <a:gd name="T62" fmla="*/ 378 w 419"/>
                <a:gd name="T63" fmla="*/ 391 h 491"/>
                <a:gd name="T64" fmla="*/ 378 w 419"/>
                <a:gd name="T65" fmla="*/ 360 h 491"/>
                <a:gd name="T66" fmla="*/ 388 w 419"/>
                <a:gd name="T67" fmla="*/ 339 h 491"/>
                <a:gd name="T68" fmla="*/ 394 w 419"/>
                <a:gd name="T69" fmla="*/ 319 h 491"/>
                <a:gd name="T70" fmla="*/ 390 w 419"/>
                <a:gd name="T71" fmla="*/ 304 h 491"/>
                <a:gd name="T72" fmla="*/ 409 w 419"/>
                <a:gd name="T73" fmla="*/ 289 h 491"/>
                <a:gd name="T74" fmla="*/ 407 w 419"/>
                <a:gd name="T75" fmla="*/ 250 h 491"/>
                <a:gd name="T76" fmla="*/ 385 w 419"/>
                <a:gd name="T77" fmla="*/ 286 h 491"/>
                <a:gd name="T78" fmla="*/ 380 w 419"/>
                <a:gd name="T79" fmla="*/ 307 h 491"/>
                <a:gd name="T80" fmla="*/ 385 w 419"/>
                <a:gd name="T81" fmla="*/ 317 h 491"/>
                <a:gd name="T82" fmla="*/ 376 w 419"/>
                <a:gd name="T83" fmla="*/ 331 h 491"/>
                <a:gd name="T84" fmla="*/ 375 w 419"/>
                <a:gd name="T85" fmla="*/ 344 h 491"/>
                <a:gd name="T86" fmla="*/ 369 w 419"/>
                <a:gd name="T87" fmla="*/ 365 h 491"/>
                <a:gd name="T88" fmla="*/ 347 w 419"/>
                <a:gd name="T89" fmla="*/ 404 h 491"/>
                <a:gd name="T90" fmla="*/ 261 w 419"/>
                <a:gd name="T91" fmla="*/ 386 h 491"/>
                <a:gd name="T92" fmla="*/ 250 w 419"/>
                <a:gd name="T93" fmla="*/ 476 h 491"/>
                <a:gd name="T94" fmla="*/ 89 w 419"/>
                <a:gd name="T95" fmla="*/ 307 h 491"/>
                <a:gd name="T96" fmla="*/ 9 w 419"/>
                <a:gd name="T97" fmla="*/ 167 h 491"/>
                <a:gd name="T98" fmla="*/ 193 w 419"/>
                <a:gd name="T99" fmla="*/ 9 h 491"/>
                <a:gd name="T100" fmla="*/ 365 w 419"/>
                <a:gd name="T101" fmla="*/ 120 h 491"/>
                <a:gd name="T102" fmla="*/ 365 w 419"/>
                <a:gd name="T103" fmla="*/ 180 h 491"/>
                <a:gd name="T104" fmla="*/ 399 w 419"/>
                <a:gd name="T105" fmla="*/ 255 h 491"/>
                <a:gd name="T106" fmla="*/ 405 w 419"/>
                <a:gd name="T107" fmla="*/ 281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19" h="491">
                  <a:moveTo>
                    <a:pt x="194" y="69"/>
                  </a:moveTo>
                  <a:cubicBezTo>
                    <a:pt x="155" y="69"/>
                    <a:pt x="122" y="101"/>
                    <a:pt x="122" y="141"/>
                  </a:cubicBezTo>
                  <a:cubicBezTo>
                    <a:pt x="122" y="161"/>
                    <a:pt x="130" y="180"/>
                    <a:pt x="144" y="195"/>
                  </a:cubicBezTo>
                  <a:cubicBezTo>
                    <a:pt x="148" y="199"/>
                    <a:pt x="156" y="210"/>
                    <a:pt x="156" y="239"/>
                  </a:cubicBezTo>
                  <a:cubicBezTo>
                    <a:pt x="156" y="263"/>
                    <a:pt x="156" y="263"/>
                    <a:pt x="156" y="263"/>
                  </a:cubicBezTo>
                  <a:cubicBezTo>
                    <a:pt x="156" y="270"/>
                    <a:pt x="162" y="276"/>
                    <a:pt x="169" y="276"/>
                  </a:cubicBezTo>
                  <a:cubicBezTo>
                    <a:pt x="172" y="276"/>
                    <a:pt x="172" y="276"/>
                    <a:pt x="172" y="276"/>
                  </a:cubicBezTo>
                  <a:cubicBezTo>
                    <a:pt x="174" y="285"/>
                    <a:pt x="183" y="293"/>
                    <a:pt x="194" y="293"/>
                  </a:cubicBezTo>
                  <a:cubicBezTo>
                    <a:pt x="205" y="293"/>
                    <a:pt x="214" y="285"/>
                    <a:pt x="217" y="276"/>
                  </a:cubicBezTo>
                  <a:cubicBezTo>
                    <a:pt x="220" y="276"/>
                    <a:pt x="220" y="276"/>
                    <a:pt x="220" y="276"/>
                  </a:cubicBezTo>
                  <a:cubicBezTo>
                    <a:pt x="227" y="276"/>
                    <a:pt x="233" y="270"/>
                    <a:pt x="233" y="263"/>
                  </a:cubicBezTo>
                  <a:cubicBezTo>
                    <a:pt x="233" y="239"/>
                    <a:pt x="233" y="239"/>
                    <a:pt x="233" y="239"/>
                  </a:cubicBezTo>
                  <a:cubicBezTo>
                    <a:pt x="233" y="210"/>
                    <a:pt x="241" y="199"/>
                    <a:pt x="244" y="195"/>
                  </a:cubicBezTo>
                  <a:cubicBezTo>
                    <a:pt x="258" y="180"/>
                    <a:pt x="266" y="161"/>
                    <a:pt x="266" y="141"/>
                  </a:cubicBezTo>
                  <a:cubicBezTo>
                    <a:pt x="266" y="101"/>
                    <a:pt x="234" y="69"/>
                    <a:pt x="194" y="69"/>
                  </a:cubicBezTo>
                  <a:close/>
                  <a:moveTo>
                    <a:pt x="194" y="283"/>
                  </a:moveTo>
                  <a:cubicBezTo>
                    <a:pt x="189" y="283"/>
                    <a:pt x="184" y="280"/>
                    <a:pt x="182" y="276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05" y="280"/>
                    <a:pt x="200" y="283"/>
                    <a:pt x="194" y="283"/>
                  </a:cubicBezTo>
                  <a:close/>
                  <a:moveTo>
                    <a:pt x="223" y="263"/>
                  </a:moveTo>
                  <a:cubicBezTo>
                    <a:pt x="223" y="265"/>
                    <a:pt x="222" y="266"/>
                    <a:pt x="220" y="266"/>
                  </a:cubicBezTo>
                  <a:cubicBezTo>
                    <a:pt x="169" y="266"/>
                    <a:pt x="169" y="266"/>
                    <a:pt x="169" y="266"/>
                  </a:cubicBezTo>
                  <a:cubicBezTo>
                    <a:pt x="167" y="266"/>
                    <a:pt x="165" y="265"/>
                    <a:pt x="165" y="263"/>
                  </a:cubicBezTo>
                  <a:cubicBezTo>
                    <a:pt x="165" y="244"/>
                    <a:pt x="165" y="244"/>
                    <a:pt x="165" y="244"/>
                  </a:cubicBezTo>
                  <a:cubicBezTo>
                    <a:pt x="223" y="244"/>
                    <a:pt x="223" y="244"/>
                    <a:pt x="223" y="244"/>
                  </a:cubicBezTo>
                  <a:lnTo>
                    <a:pt x="223" y="263"/>
                  </a:lnTo>
                  <a:close/>
                  <a:moveTo>
                    <a:pt x="237" y="188"/>
                  </a:moveTo>
                  <a:cubicBezTo>
                    <a:pt x="232" y="194"/>
                    <a:pt x="224" y="207"/>
                    <a:pt x="223" y="235"/>
                  </a:cubicBezTo>
                  <a:cubicBezTo>
                    <a:pt x="199" y="235"/>
                    <a:pt x="199" y="235"/>
                    <a:pt x="199" y="235"/>
                  </a:cubicBezTo>
                  <a:cubicBezTo>
                    <a:pt x="199" y="168"/>
                    <a:pt x="199" y="168"/>
                    <a:pt x="199" y="168"/>
                  </a:cubicBezTo>
                  <a:cubicBezTo>
                    <a:pt x="218" y="165"/>
                    <a:pt x="224" y="141"/>
                    <a:pt x="224" y="140"/>
                  </a:cubicBezTo>
                  <a:cubicBezTo>
                    <a:pt x="225" y="137"/>
                    <a:pt x="223" y="135"/>
                    <a:pt x="221" y="134"/>
                  </a:cubicBezTo>
                  <a:cubicBezTo>
                    <a:pt x="218" y="133"/>
                    <a:pt x="216" y="135"/>
                    <a:pt x="215" y="137"/>
                  </a:cubicBezTo>
                  <a:cubicBezTo>
                    <a:pt x="215" y="138"/>
                    <a:pt x="210" y="159"/>
                    <a:pt x="194" y="159"/>
                  </a:cubicBezTo>
                  <a:cubicBezTo>
                    <a:pt x="179" y="159"/>
                    <a:pt x="173" y="138"/>
                    <a:pt x="173" y="137"/>
                  </a:cubicBezTo>
                  <a:cubicBezTo>
                    <a:pt x="173" y="135"/>
                    <a:pt x="170" y="133"/>
                    <a:pt x="168" y="134"/>
                  </a:cubicBezTo>
                  <a:cubicBezTo>
                    <a:pt x="165" y="135"/>
                    <a:pt x="164" y="137"/>
                    <a:pt x="164" y="140"/>
                  </a:cubicBezTo>
                  <a:cubicBezTo>
                    <a:pt x="165" y="141"/>
                    <a:pt x="170" y="165"/>
                    <a:pt x="190" y="168"/>
                  </a:cubicBezTo>
                  <a:cubicBezTo>
                    <a:pt x="190" y="235"/>
                    <a:pt x="190" y="235"/>
                    <a:pt x="190" y="235"/>
                  </a:cubicBezTo>
                  <a:cubicBezTo>
                    <a:pt x="165" y="235"/>
                    <a:pt x="165" y="235"/>
                    <a:pt x="165" y="235"/>
                  </a:cubicBezTo>
                  <a:cubicBezTo>
                    <a:pt x="164" y="207"/>
                    <a:pt x="156" y="194"/>
                    <a:pt x="151" y="188"/>
                  </a:cubicBezTo>
                  <a:cubicBezTo>
                    <a:pt x="139" y="176"/>
                    <a:pt x="132" y="158"/>
                    <a:pt x="132" y="141"/>
                  </a:cubicBezTo>
                  <a:cubicBezTo>
                    <a:pt x="132" y="107"/>
                    <a:pt x="160" y="79"/>
                    <a:pt x="194" y="79"/>
                  </a:cubicBezTo>
                  <a:cubicBezTo>
                    <a:pt x="229" y="79"/>
                    <a:pt x="257" y="107"/>
                    <a:pt x="257" y="141"/>
                  </a:cubicBezTo>
                  <a:cubicBezTo>
                    <a:pt x="257" y="158"/>
                    <a:pt x="250" y="176"/>
                    <a:pt x="237" y="188"/>
                  </a:cubicBezTo>
                  <a:close/>
                  <a:moveTo>
                    <a:pt x="407" y="250"/>
                  </a:moveTo>
                  <a:cubicBezTo>
                    <a:pt x="395" y="232"/>
                    <a:pt x="374" y="197"/>
                    <a:pt x="372" y="188"/>
                  </a:cubicBezTo>
                  <a:cubicBezTo>
                    <a:pt x="373" y="187"/>
                    <a:pt x="373" y="185"/>
                    <a:pt x="374" y="183"/>
                  </a:cubicBezTo>
                  <a:cubicBezTo>
                    <a:pt x="376" y="176"/>
                    <a:pt x="379" y="166"/>
                    <a:pt x="379" y="158"/>
                  </a:cubicBezTo>
                  <a:cubicBezTo>
                    <a:pt x="379" y="146"/>
                    <a:pt x="377" y="129"/>
                    <a:pt x="374" y="118"/>
                  </a:cubicBezTo>
                  <a:cubicBezTo>
                    <a:pt x="373" y="112"/>
                    <a:pt x="364" y="83"/>
                    <a:pt x="338" y="55"/>
                  </a:cubicBezTo>
                  <a:cubicBezTo>
                    <a:pt x="303" y="18"/>
                    <a:pt x="255" y="0"/>
                    <a:pt x="193" y="0"/>
                  </a:cubicBezTo>
                  <a:cubicBezTo>
                    <a:pt x="65" y="0"/>
                    <a:pt x="0" y="56"/>
                    <a:pt x="0" y="167"/>
                  </a:cubicBezTo>
                  <a:cubicBezTo>
                    <a:pt x="0" y="231"/>
                    <a:pt x="37" y="266"/>
                    <a:pt x="61" y="288"/>
                  </a:cubicBezTo>
                  <a:cubicBezTo>
                    <a:pt x="70" y="297"/>
                    <a:pt x="78" y="304"/>
                    <a:pt x="80" y="310"/>
                  </a:cubicBezTo>
                  <a:cubicBezTo>
                    <a:pt x="97" y="376"/>
                    <a:pt x="82" y="429"/>
                    <a:pt x="72" y="454"/>
                  </a:cubicBezTo>
                  <a:cubicBezTo>
                    <a:pt x="71" y="456"/>
                    <a:pt x="72" y="459"/>
                    <a:pt x="74" y="460"/>
                  </a:cubicBezTo>
                  <a:cubicBezTo>
                    <a:pt x="112" y="480"/>
                    <a:pt x="154" y="491"/>
                    <a:pt x="197" y="491"/>
                  </a:cubicBezTo>
                  <a:cubicBezTo>
                    <a:pt x="217" y="491"/>
                    <a:pt x="236" y="489"/>
                    <a:pt x="256" y="484"/>
                  </a:cubicBezTo>
                  <a:cubicBezTo>
                    <a:pt x="258" y="484"/>
                    <a:pt x="259" y="482"/>
                    <a:pt x="259" y="480"/>
                  </a:cubicBezTo>
                  <a:cubicBezTo>
                    <a:pt x="259" y="438"/>
                    <a:pt x="260" y="406"/>
                    <a:pt x="262" y="396"/>
                  </a:cubicBezTo>
                  <a:cubicBezTo>
                    <a:pt x="280" y="401"/>
                    <a:pt x="335" y="413"/>
                    <a:pt x="345" y="413"/>
                  </a:cubicBezTo>
                  <a:cubicBezTo>
                    <a:pt x="346" y="413"/>
                    <a:pt x="347" y="413"/>
                    <a:pt x="347" y="413"/>
                  </a:cubicBezTo>
                  <a:cubicBezTo>
                    <a:pt x="355" y="413"/>
                    <a:pt x="374" y="413"/>
                    <a:pt x="378" y="391"/>
                  </a:cubicBezTo>
                  <a:cubicBezTo>
                    <a:pt x="381" y="380"/>
                    <a:pt x="380" y="370"/>
                    <a:pt x="379" y="364"/>
                  </a:cubicBezTo>
                  <a:cubicBezTo>
                    <a:pt x="379" y="362"/>
                    <a:pt x="378" y="360"/>
                    <a:pt x="378" y="360"/>
                  </a:cubicBezTo>
                  <a:cubicBezTo>
                    <a:pt x="379" y="356"/>
                    <a:pt x="382" y="352"/>
                    <a:pt x="384" y="348"/>
                  </a:cubicBezTo>
                  <a:cubicBezTo>
                    <a:pt x="386" y="344"/>
                    <a:pt x="387" y="342"/>
                    <a:pt x="388" y="339"/>
                  </a:cubicBezTo>
                  <a:cubicBezTo>
                    <a:pt x="388" y="337"/>
                    <a:pt x="387" y="333"/>
                    <a:pt x="386" y="330"/>
                  </a:cubicBezTo>
                  <a:cubicBezTo>
                    <a:pt x="389" y="327"/>
                    <a:pt x="393" y="323"/>
                    <a:pt x="394" y="319"/>
                  </a:cubicBezTo>
                  <a:cubicBezTo>
                    <a:pt x="394" y="315"/>
                    <a:pt x="392" y="310"/>
                    <a:pt x="390" y="305"/>
                  </a:cubicBezTo>
                  <a:cubicBezTo>
                    <a:pt x="390" y="305"/>
                    <a:pt x="390" y="305"/>
                    <a:pt x="390" y="304"/>
                  </a:cubicBezTo>
                  <a:cubicBezTo>
                    <a:pt x="390" y="303"/>
                    <a:pt x="390" y="299"/>
                    <a:pt x="390" y="294"/>
                  </a:cubicBezTo>
                  <a:cubicBezTo>
                    <a:pt x="396" y="293"/>
                    <a:pt x="406" y="291"/>
                    <a:pt x="409" y="289"/>
                  </a:cubicBezTo>
                  <a:cubicBezTo>
                    <a:pt x="415" y="286"/>
                    <a:pt x="419" y="277"/>
                    <a:pt x="419" y="272"/>
                  </a:cubicBezTo>
                  <a:cubicBezTo>
                    <a:pt x="419" y="270"/>
                    <a:pt x="418" y="270"/>
                    <a:pt x="407" y="250"/>
                  </a:cubicBezTo>
                  <a:close/>
                  <a:moveTo>
                    <a:pt x="405" y="281"/>
                  </a:moveTo>
                  <a:cubicBezTo>
                    <a:pt x="403" y="282"/>
                    <a:pt x="393" y="284"/>
                    <a:pt x="385" y="286"/>
                  </a:cubicBezTo>
                  <a:cubicBezTo>
                    <a:pt x="383" y="286"/>
                    <a:pt x="381" y="288"/>
                    <a:pt x="381" y="290"/>
                  </a:cubicBezTo>
                  <a:cubicBezTo>
                    <a:pt x="380" y="305"/>
                    <a:pt x="380" y="306"/>
                    <a:pt x="380" y="307"/>
                  </a:cubicBezTo>
                  <a:cubicBezTo>
                    <a:pt x="381" y="308"/>
                    <a:pt x="381" y="308"/>
                    <a:pt x="382" y="310"/>
                  </a:cubicBezTo>
                  <a:cubicBezTo>
                    <a:pt x="384" y="314"/>
                    <a:pt x="385" y="316"/>
                    <a:pt x="385" y="317"/>
                  </a:cubicBezTo>
                  <a:cubicBezTo>
                    <a:pt x="384" y="319"/>
                    <a:pt x="381" y="322"/>
                    <a:pt x="377" y="325"/>
                  </a:cubicBezTo>
                  <a:cubicBezTo>
                    <a:pt x="376" y="326"/>
                    <a:pt x="375" y="329"/>
                    <a:pt x="376" y="331"/>
                  </a:cubicBezTo>
                  <a:cubicBezTo>
                    <a:pt x="377" y="334"/>
                    <a:pt x="378" y="337"/>
                    <a:pt x="378" y="338"/>
                  </a:cubicBezTo>
                  <a:cubicBezTo>
                    <a:pt x="378" y="339"/>
                    <a:pt x="377" y="342"/>
                    <a:pt x="375" y="344"/>
                  </a:cubicBezTo>
                  <a:cubicBezTo>
                    <a:pt x="373" y="348"/>
                    <a:pt x="371" y="353"/>
                    <a:pt x="369" y="357"/>
                  </a:cubicBezTo>
                  <a:cubicBezTo>
                    <a:pt x="369" y="359"/>
                    <a:pt x="369" y="362"/>
                    <a:pt x="369" y="365"/>
                  </a:cubicBezTo>
                  <a:cubicBezTo>
                    <a:pt x="370" y="371"/>
                    <a:pt x="371" y="379"/>
                    <a:pt x="369" y="389"/>
                  </a:cubicBezTo>
                  <a:cubicBezTo>
                    <a:pt x="367" y="401"/>
                    <a:pt x="359" y="404"/>
                    <a:pt x="347" y="404"/>
                  </a:cubicBezTo>
                  <a:cubicBezTo>
                    <a:pt x="347" y="404"/>
                    <a:pt x="346" y="404"/>
                    <a:pt x="345" y="404"/>
                  </a:cubicBezTo>
                  <a:cubicBezTo>
                    <a:pt x="335" y="403"/>
                    <a:pt x="271" y="389"/>
                    <a:pt x="261" y="386"/>
                  </a:cubicBezTo>
                  <a:cubicBezTo>
                    <a:pt x="259" y="386"/>
                    <a:pt x="257" y="386"/>
                    <a:pt x="256" y="387"/>
                  </a:cubicBezTo>
                  <a:cubicBezTo>
                    <a:pt x="250" y="394"/>
                    <a:pt x="249" y="449"/>
                    <a:pt x="250" y="476"/>
                  </a:cubicBezTo>
                  <a:cubicBezTo>
                    <a:pt x="193" y="488"/>
                    <a:pt x="133" y="480"/>
                    <a:pt x="83" y="454"/>
                  </a:cubicBezTo>
                  <a:cubicBezTo>
                    <a:pt x="93" y="426"/>
                    <a:pt x="105" y="373"/>
                    <a:pt x="89" y="307"/>
                  </a:cubicBezTo>
                  <a:cubicBezTo>
                    <a:pt x="87" y="299"/>
                    <a:pt x="79" y="292"/>
                    <a:pt x="68" y="282"/>
                  </a:cubicBezTo>
                  <a:cubicBezTo>
                    <a:pt x="44" y="260"/>
                    <a:pt x="9" y="227"/>
                    <a:pt x="9" y="167"/>
                  </a:cubicBezTo>
                  <a:cubicBezTo>
                    <a:pt x="9" y="119"/>
                    <a:pt x="22" y="82"/>
                    <a:pt x="47" y="56"/>
                  </a:cubicBezTo>
                  <a:cubicBezTo>
                    <a:pt x="78" y="25"/>
                    <a:pt x="127" y="9"/>
                    <a:pt x="193" y="9"/>
                  </a:cubicBezTo>
                  <a:cubicBezTo>
                    <a:pt x="252" y="9"/>
                    <a:pt x="298" y="27"/>
                    <a:pt x="331" y="61"/>
                  </a:cubicBezTo>
                  <a:cubicBezTo>
                    <a:pt x="357" y="88"/>
                    <a:pt x="364" y="117"/>
                    <a:pt x="365" y="120"/>
                  </a:cubicBezTo>
                  <a:cubicBezTo>
                    <a:pt x="367" y="130"/>
                    <a:pt x="370" y="147"/>
                    <a:pt x="370" y="158"/>
                  </a:cubicBezTo>
                  <a:cubicBezTo>
                    <a:pt x="370" y="165"/>
                    <a:pt x="367" y="174"/>
                    <a:pt x="365" y="180"/>
                  </a:cubicBezTo>
                  <a:cubicBezTo>
                    <a:pt x="363" y="185"/>
                    <a:pt x="363" y="187"/>
                    <a:pt x="363" y="189"/>
                  </a:cubicBezTo>
                  <a:cubicBezTo>
                    <a:pt x="364" y="198"/>
                    <a:pt x="380" y="224"/>
                    <a:pt x="399" y="255"/>
                  </a:cubicBezTo>
                  <a:cubicBezTo>
                    <a:pt x="403" y="263"/>
                    <a:pt x="408" y="271"/>
                    <a:pt x="409" y="273"/>
                  </a:cubicBezTo>
                  <a:cubicBezTo>
                    <a:pt x="409" y="275"/>
                    <a:pt x="406" y="280"/>
                    <a:pt x="405" y="2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507070" y="1550575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 algn="r"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507070" y="3242762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 algn="r"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507070" y="4862943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 algn="r"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396814" y="1550575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396814" y="3242762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396814" y="4862943"/>
            <a:ext cx="2269067" cy="5632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135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  <a:p>
            <a:pPr>
              <a:lnSpc>
                <a:spcPct val="8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Tons of useful layouts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Easily edited, with smart animations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11" grpId="0" bldLvl="0" animBg="1"/>
          <p:bldP spid="5" grpId="0" bldLvl="0" animBg="1"/>
          <p:bldP spid="7" grpId="0" bldLvl="0" animBg="1"/>
          <p:bldP spid="16" grpId="0"/>
          <p:bldP spid="17" grpId="0"/>
          <p:bldP spid="18" grpId="0"/>
          <p:bldP spid="19" grpId="0"/>
          <p:bldP spid="20" grpId="0"/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bldLvl="0" animBg="1"/>
          <p:bldP spid="11" grpId="0" bldLvl="0" animBg="1"/>
          <p:bldP spid="5" grpId="0" bldLvl="0" animBg="1"/>
          <p:bldP spid="7" grpId="0" bldLvl="0" animBg="1"/>
          <p:bldP spid="16" grpId="0"/>
          <p:bldP spid="17" grpId="0"/>
          <p:bldP spid="18" grpId="0"/>
          <p:bldP spid="19" grpId="0"/>
          <p:bldP spid="20" grpId="0"/>
          <p:bldP spid="21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4367808" y="-24099"/>
            <a:ext cx="3474386" cy="3756137"/>
            <a:chOff x="4205790" y="421894"/>
            <a:chExt cx="3474386" cy="3756137"/>
          </a:xfrm>
        </p:grpSpPr>
        <p:sp>
          <p:nvSpPr>
            <p:cNvPr id="27" name="Oval 26"/>
            <p:cNvSpPr/>
            <p:nvPr/>
          </p:nvSpPr>
          <p:spPr>
            <a:xfrm>
              <a:off x="4583832" y="1361137"/>
              <a:ext cx="2718302" cy="2816894"/>
            </a:xfrm>
            <a:prstGeom prst="ellipse">
              <a:avLst/>
            </a:prstGeom>
            <a:solidFill>
              <a:srgbClr val="808080"/>
            </a:solidFill>
            <a:ln>
              <a:noFill/>
            </a:ln>
            <a:effectLst/>
            <a:scene3d>
              <a:camera prst="perspectiveRelaxedModerately">
                <a:rot lat="17579999" lon="0" rev="0"/>
              </a:camera>
              <a:lightRig rig="threePt" dir="t"/>
            </a:scene3d>
            <a:sp3d extrusionH="25400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4205790" y="421894"/>
              <a:ext cx="3474386" cy="3600400"/>
              <a:chOff x="11892644" y="-2835696"/>
              <a:chExt cx="4536504" cy="4536504"/>
            </a:xfrm>
            <a:scene3d>
              <a:camera prst="perspectiveRelaxedModerately">
                <a:rot lat="17690631" lon="0" rev="0"/>
              </a:camera>
              <a:lightRig rig="balanced" dir="t"/>
            </a:scene3d>
          </p:grpSpPr>
          <p:sp>
            <p:nvSpPr>
              <p:cNvPr id="29" name="Arc 28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30" name="Arc 29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9806029"/>
                  <a:gd name="adj2" fmla="val 1780409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31" name="Arc 30"/>
              <p:cNvSpPr/>
              <p:nvPr/>
            </p:nvSpPr>
            <p:spPr>
              <a:xfrm rot="5400000" flipV="1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tx2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14" name="Group 13"/>
          <p:cNvGrpSpPr/>
          <p:nvPr/>
        </p:nvGrpSpPr>
        <p:grpSpPr>
          <a:xfrm>
            <a:off x="4367808" y="-24099"/>
            <a:ext cx="3474386" cy="3756137"/>
            <a:chOff x="4205790" y="421894"/>
            <a:chExt cx="3474386" cy="3756137"/>
          </a:xfrm>
        </p:grpSpPr>
        <p:sp>
          <p:nvSpPr>
            <p:cNvPr id="15" name="Oval 14"/>
            <p:cNvSpPr/>
            <p:nvPr/>
          </p:nvSpPr>
          <p:spPr>
            <a:xfrm>
              <a:off x="4583832" y="1361137"/>
              <a:ext cx="2718302" cy="2816894"/>
            </a:xfrm>
            <a:prstGeom prst="ellipse">
              <a:avLst/>
            </a:prstGeom>
            <a:solidFill>
              <a:schemeClr val="bg1">
                <a:lumMod val="75000"/>
                <a:lumOff val="25000"/>
                <a:alpha val="0"/>
              </a:schemeClr>
            </a:solidFill>
            <a:ln>
              <a:noFill/>
            </a:ln>
            <a:effectLst/>
            <a:scene3d>
              <a:camera prst="perspectiveRelaxedModerately">
                <a:rot lat="17579999" lon="0" rev="0"/>
              </a:camera>
              <a:lightRig rig="threePt" dir="t"/>
            </a:scene3d>
            <a:sp3d extrusionH="25400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4205790" y="421894"/>
              <a:ext cx="3474386" cy="3600400"/>
              <a:chOff x="11892644" y="-2835696"/>
              <a:chExt cx="4536504" cy="4536504"/>
            </a:xfrm>
            <a:scene3d>
              <a:camera prst="perspectiveRelaxedModerately">
                <a:rot lat="17690631" lon="0" rev="0"/>
              </a:camera>
              <a:lightRig rig="balanced" dir="t"/>
            </a:scene3d>
          </p:grpSpPr>
          <p:sp>
            <p:nvSpPr>
              <p:cNvPr id="17" name="Arc 16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18" name="Arc 17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9806029"/>
                  <a:gd name="adj2" fmla="val 1780409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19" name="Arc 18"/>
              <p:cNvSpPr/>
              <p:nvPr/>
            </p:nvSpPr>
            <p:spPr>
              <a:xfrm rot="5400000" flipV="1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tx2"/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4367808" y="-24099"/>
            <a:ext cx="3474386" cy="3756137"/>
            <a:chOff x="4205790" y="421894"/>
            <a:chExt cx="3474386" cy="3756137"/>
          </a:xfrm>
        </p:grpSpPr>
        <p:sp>
          <p:nvSpPr>
            <p:cNvPr id="6" name="Oval 5"/>
            <p:cNvSpPr/>
            <p:nvPr/>
          </p:nvSpPr>
          <p:spPr>
            <a:xfrm>
              <a:off x="4583832" y="1361137"/>
              <a:ext cx="2718302" cy="2816894"/>
            </a:xfrm>
            <a:prstGeom prst="ellipse">
              <a:avLst/>
            </a:prstGeom>
            <a:solidFill>
              <a:schemeClr val="bg1">
                <a:lumMod val="75000"/>
                <a:lumOff val="25000"/>
                <a:alpha val="0"/>
              </a:schemeClr>
            </a:solidFill>
            <a:ln>
              <a:noFill/>
            </a:ln>
            <a:effectLst/>
            <a:scene3d>
              <a:camera prst="perspectiveRelaxedModerately">
                <a:rot lat="17579999" lon="0" rev="0"/>
              </a:camera>
              <a:lightRig rig="threePt" dir="t"/>
            </a:scene3d>
            <a:sp3d extrusionH="25400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4205790" y="421894"/>
              <a:ext cx="3474386" cy="3600400"/>
              <a:chOff x="11892644" y="-2835696"/>
              <a:chExt cx="4536504" cy="4536504"/>
            </a:xfrm>
            <a:scene3d>
              <a:camera prst="perspectiveRelaxedModerately">
                <a:rot lat="17690631" lon="0" rev="0"/>
              </a:camera>
              <a:lightRig rig="balanced" dir="t"/>
            </a:scene3d>
          </p:grpSpPr>
          <p:sp>
            <p:nvSpPr>
              <p:cNvPr id="8" name="Arc 7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/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" name="Arc 8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9806029"/>
                  <a:gd name="adj2" fmla="val 1780409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10" name="Arc 9"/>
              <p:cNvSpPr/>
              <p:nvPr/>
            </p:nvSpPr>
            <p:spPr>
              <a:xfrm rot="5400000" flipV="1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accent4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4367808" y="-24099"/>
            <a:ext cx="3474386" cy="3756137"/>
            <a:chOff x="4205790" y="421894"/>
            <a:chExt cx="3474386" cy="3756137"/>
          </a:xfrm>
        </p:grpSpPr>
        <p:sp>
          <p:nvSpPr>
            <p:cNvPr id="21" name="Oval 20"/>
            <p:cNvSpPr/>
            <p:nvPr/>
          </p:nvSpPr>
          <p:spPr>
            <a:xfrm>
              <a:off x="4583832" y="1361137"/>
              <a:ext cx="2718302" cy="2816894"/>
            </a:xfrm>
            <a:prstGeom prst="ellipse">
              <a:avLst/>
            </a:prstGeom>
            <a:solidFill>
              <a:schemeClr val="bg1">
                <a:lumMod val="75000"/>
                <a:lumOff val="25000"/>
                <a:alpha val="0"/>
              </a:schemeClr>
            </a:solidFill>
            <a:ln>
              <a:noFill/>
            </a:ln>
            <a:effectLst/>
            <a:scene3d>
              <a:camera prst="perspectiveRelaxedModerately">
                <a:rot lat="17579999" lon="0" rev="0"/>
              </a:camera>
              <a:lightRig rig="threePt" dir="t"/>
            </a:scene3d>
            <a:sp3d extrusionH="25400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  <a:latin typeface="微软雅黑" panose="020B0503020204020204" charset="-122"/>
                </a:rPr>
                <a:t>CORE</a:t>
              </a:r>
              <a:br>
                <a:rPr lang="en-US" dirty="0" smtClean="0">
                  <a:solidFill>
                    <a:srgbClr val="FFFFFF"/>
                  </a:solidFill>
                  <a:latin typeface="微软雅黑" panose="020B0503020204020204" charset="-122"/>
                </a:rPr>
              </a:br>
              <a:r>
                <a:rPr lang="en-US" dirty="0" smtClean="0">
                  <a:solidFill>
                    <a:srgbClr val="FFFFFF"/>
                  </a:solidFill>
                  <a:latin typeface="微软雅黑" panose="020B0503020204020204" charset="-122"/>
                </a:rPr>
                <a:t>IDEA</a:t>
              </a:r>
              <a:endParaRPr lang="en-US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205790" y="421894"/>
              <a:ext cx="3474386" cy="3600400"/>
              <a:chOff x="11892644" y="-2835696"/>
              <a:chExt cx="4536504" cy="4536504"/>
            </a:xfrm>
            <a:scene3d>
              <a:camera prst="perspectiveRelaxedModerately">
                <a:rot lat="17690631" lon="0" rev="0"/>
              </a:camera>
              <a:lightRig rig="balanced" dir="t"/>
            </a:scene3d>
          </p:grpSpPr>
          <p:sp>
            <p:nvSpPr>
              <p:cNvPr id="23" name="Arc 22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tx2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4" name="Arc 23"/>
              <p:cNvSpPr/>
              <p:nvPr/>
            </p:nvSpPr>
            <p:spPr>
              <a:xfrm rot="5400000">
                <a:off x="11892644" y="-2835696"/>
                <a:ext cx="4536504" cy="4536504"/>
              </a:xfrm>
              <a:prstGeom prst="arc">
                <a:avLst>
                  <a:gd name="adj1" fmla="val 19806029"/>
                  <a:gd name="adj2" fmla="val 1780409"/>
                </a:avLst>
              </a:prstGeom>
              <a:ln w="184150">
                <a:solidFill>
                  <a:schemeClr val="accent4"/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5" name="Arc 24"/>
              <p:cNvSpPr/>
              <p:nvPr/>
            </p:nvSpPr>
            <p:spPr>
              <a:xfrm rot="5400000" flipV="1">
                <a:off x="11892644" y="-2835696"/>
                <a:ext cx="4536504" cy="4536504"/>
              </a:xfrm>
              <a:prstGeom prst="arc">
                <a:avLst>
                  <a:gd name="adj1" fmla="val 16200000"/>
                  <a:gd name="adj2" fmla="val 19745283"/>
                </a:avLst>
              </a:prstGeom>
              <a:ln w="184150">
                <a:solidFill>
                  <a:schemeClr val="tx2">
                    <a:alpha val="0"/>
                  </a:schemeClr>
                </a:solidFill>
              </a:ln>
              <a:sp3d extrusionH="25400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Core idea and 3 ideas around it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9372364" y="3039540"/>
            <a:ext cx="2594187" cy="573619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</a:t>
            </a:r>
            <a:b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35292" y="3528187"/>
            <a:ext cx="2594187" cy="573619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</a:t>
            </a:r>
            <a:b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38" name="Rectangle 37"/>
          <p:cNvSpPr/>
          <p:nvPr/>
        </p:nvSpPr>
        <p:spPr>
          <a:xfrm>
            <a:off x="9372364" y="4339844"/>
            <a:ext cx="2594187" cy="573619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</a:t>
            </a:r>
            <a:b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40" name="Oval 12"/>
          <p:cNvSpPr>
            <a:spLocks noChangeArrowheads="1"/>
          </p:cNvSpPr>
          <p:nvPr/>
        </p:nvSpPr>
        <p:spPr bwMode="auto">
          <a:xfrm>
            <a:off x="8508268" y="4181692"/>
            <a:ext cx="795485" cy="795480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1" name="Oval 12"/>
          <p:cNvSpPr>
            <a:spLocks noChangeArrowheads="1"/>
          </p:cNvSpPr>
          <p:nvPr/>
        </p:nvSpPr>
        <p:spPr bwMode="auto">
          <a:xfrm>
            <a:off x="3032263" y="3386212"/>
            <a:ext cx="795485" cy="795480"/>
          </a:xfrm>
          <a:prstGeom prst="ellipse">
            <a:avLst/>
          </a:prstGeom>
          <a:solidFill>
            <a:schemeClr val="bg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2" name="Oval 12"/>
          <p:cNvSpPr>
            <a:spLocks noChangeArrowheads="1"/>
          </p:cNvSpPr>
          <p:nvPr/>
        </p:nvSpPr>
        <p:spPr bwMode="auto">
          <a:xfrm>
            <a:off x="8508268" y="2929851"/>
            <a:ext cx="795485" cy="795480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996" y="4308612"/>
            <a:ext cx="362029" cy="54164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3775" y="3660890"/>
            <a:ext cx="607773" cy="32726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1842" y="3055641"/>
            <a:ext cx="488336" cy="467795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471341" y="1879951"/>
            <a:ext cx="2594187" cy="573619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</a:t>
            </a:r>
            <a:b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48" name="Oval 12"/>
          <p:cNvSpPr>
            <a:spLocks noChangeArrowheads="1"/>
          </p:cNvSpPr>
          <p:nvPr/>
        </p:nvSpPr>
        <p:spPr bwMode="auto">
          <a:xfrm>
            <a:off x="3029479" y="1787822"/>
            <a:ext cx="795485" cy="795480"/>
          </a:xfrm>
          <a:prstGeom prst="ellipse">
            <a:avLst/>
          </a:prstGeom>
          <a:solidFill>
            <a:srgbClr val="80808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1401" y="2017535"/>
            <a:ext cx="610147" cy="352371"/>
          </a:xfrm>
          <a:prstGeom prst="rect">
            <a:avLst/>
          </a:prstGeom>
        </p:spPr>
      </p:pic>
      <p:cxnSp>
        <p:nvCxnSpPr>
          <p:cNvPr id="51" name="Straight Arrow Connector 50"/>
          <p:cNvCxnSpPr>
            <a:stCxn id="40" idx="2"/>
          </p:cNvCxnSpPr>
          <p:nvPr/>
        </p:nvCxnSpPr>
        <p:spPr>
          <a:xfrm flipH="1">
            <a:off x="5951984" y="4579432"/>
            <a:ext cx="2556284" cy="0"/>
          </a:xfrm>
          <a:prstGeom prst="straightConnector1">
            <a:avLst/>
          </a:prstGeom>
          <a:ln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42" idx="2"/>
          </p:cNvCxnSpPr>
          <p:nvPr/>
        </p:nvCxnSpPr>
        <p:spPr>
          <a:xfrm flipH="1" flipV="1">
            <a:off x="7482155" y="3326349"/>
            <a:ext cx="1026113" cy="1242"/>
          </a:xfrm>
          <a:prstGeom prst="straightConnector1">
            <a:avLst/>
          </a:prstGeom>
          <a:ln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41" idx="6"/>
          </p:cNvCxnSpPr>
          <p:nvPr/>
        </p:nvCxnSpPr>
        <p:spPr>
          <a:xfrm>
            <a:off x="3827748" y="3783952"/>
            <a:ext cx="864096" cy="0"/>
          </a:xfrm>
          <a:prstGeom prst="straightConnector1">
            <a:avLst/>
          </a:prstGeom>
          <a:ln>
            <a:solidFill>
              <a:schemeClr val="bg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8" idx="6"/>
          </p:cNvCxnSpPr>
          <p:nvPr/>
        </p:nvCxnSpPr>
        <p:spPr>
          <a:xfrm flipV="1">
            <a:off x="3824964" y="2181313"/>
            <a:ext cx="1478948" cy="4249"/>
          </a:xfrm>
          <a:prstGeom prst="straightConnector1">
            <a:avLst/>
          </a:prstGeom>
          <a:ln>
            <a:solidFill>
              <a:srgbClr val="808080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2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/>
          <p:bldP spid="37" grpId="0"/>
          <p:bldP spid="38" grpId="0"/>
          <p:bldP spid="40" grpId="0" bldLvl="0" animBg="1"/>
          <p:bldP spid="41" grpId="0" bldLvl="0" animBg="1"/>
          <p:bldP spid="42" grpId="0" bldLvl="0" animBg="1"/>
          <p:bldP spid="46" grpId="0"/>
          <p:bldP spid="48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2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/>
          <p:bldP spid="37" grpId="0"/>
          <p:bldP spid="38" grpId="0"/>
          <p:bldP spid="40" grpId="0" bldLvl="0" animBg="1"/>
          <p:bldP spid="41" grpId="0" bldLvl="0" animBg="1"/>
          <p:bldP spid="42" grpId="0" bldLvl="0" animBg="1"/>
          <p:bldP spid="46" grpId="0"/>
          <p:bldP spid="48" grpId="0" bldLvl="0" animBg="1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Overlapping circles infographic</a:t>
            </a:r>
          </a:p>
        </p:txBody>
      </p:sp>
      <p:sp>
        <p:nvSpPr>
          <p:cNvPr id="4" name="Oval 3"/>
          <p:cNvSpPr/>
          <p:nvPr/>
        </p:nvSpPr>
        <p:spPr>
          <a:xfrm>
            <a:off x="1150965" y="1617152"/>
            <a:ext cx="2256737" cy="2256737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5" name="Oval 4"/>
          <p:cNvSpPr/>
          <p:nvPr/>
        </p:nvSpPr>
        <p:spPr>
          <a:xfrm>
            <a:off x="3059298" y="1617152"/>
            <a:ext cx="2256737" cy="2256737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" name="Oval 5"/>
          <p:cNvSpPr/>
          <p:nvPr/>
        </p:nvSpPr>
        <p:spPr>
          <a:xfrm>
            <a:off x="6875965" y="1617152"/>
            <a:ext cx="2256737" cy="2256737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7" name="Oval 6"/>
          <p:cNvSpPr/>
          <p:nvPr/>
        </p:nvSpPr>
        <p:spPr>
          <a:xfrm>
            <a:off x="4967632" y="1617152"/>
            <a:ext cx="2256737" cy="2256737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8" name="Oval 7"/>
          <p:cNvSpPr/>
          <p:nvPr/>
        </p:nvSpPr>
        <p:spPr>
          <a:xfrm>
            <a:off x="8784300" y="1617152"/>
            <a:ext cx="2256737" cy="2256737"/>
          </a:xfrm>
          <a:prstGeom prst="ellipse">
            <a:avLst/>
          </a:prstGeom>
          <a:solidFill>
            <a:schemeClr val="bg2">
              <a:alpha val="8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3797664" y="1941003"/>
            <a:ext cx="780005" cy="911499"/>
            <a:chOff x="-3751263" y="3960813"/>
            <a:chExt cx="1243013" cy="1452563"/>
          </a:xfrm>
          <a:solidFill>
            <a:srgbClr val="FFFFFF"/>
          </a:solidFill>
        </p:grpSpPr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-3751263" y="3960813"/>
              <a:ext cx="1243013" cy="1452563"/>
            </a:xfrm>
            <a:custGeom>
              <a:avLst/>
              <a:gdLst>
                <a:gd name="T0" fmla="*/ 98 w 209"/>
                <a:gd name="T1" fmla="*/ 244 h 244"/>
                <a:gd name="T2" fmla="*/ 37 w 209"/>
                <a:gd name="T3" fmla="*/ 228 h 244"/>
                <a:gd name="T4" fmla="*/ 36 w 209"/>
                <a:gd name="T5" fmla="*/ 225 h 244"/>
                <a:gd name="T6" fmla="*/ 40 w 209"/>
                <a:gd name="T7" fmla="*/ 154 h 244"/>
                <a:gd name="T8" fmla="*/ 31 w 209"/>
                <a:gd name="T9" fmla="*/ 143 h 244"/>
                <a:gd name="T10" fmla="*/ 0 w 209"/>
                <a:gd name="T11" fmla="*/ 83 h 244"/>
                <a:gd name="T12" fmla="*/ 96 w 209"/>
                <a:gd name="T13" fmla="*/ 0 h 244"/>
                <a:gd name="T14" fmla="*/ 168 w 209"/>
                <a:gd name="T15" fmla="*/ 27 h 244"/>
                <a:gd name="T16" fmla="*/ 186 w 209"/>
                <a:gd name="T17" fmla="*/ 58 h 244"/>
                <a:gd name="T18" fmla="*/ 189 w 209"/>
                <a:gd name="T19" fmla="*/ 78 h 244"/>
                <a:gd name="T20" fmla="*/ 186 w 209"/>
                <a:gd name="T21" fmla="*/ 91 h 244"/>
                <a:gd name="T22" fmla="*/ 185 w 209"/>
                <a:gd name="T23" fmla="*/ 93 h 244"/>
                <a:gd name="T24" fmla="*/ 202 w 209"/>
                <a:gd name="T25" fmla="*/ 124 h 244"/>
                <a:gd name="T26" fmla="*/ 208 w 209"/>
                <a:gd name="T27" fmla="*/ 135 h 244"/>
                <a:gd name="T28" fmla="*/ 204 w 209"/>
                <a:gd name="T29" fmla="*/ 143 h 244"/>
                <a:gd name="T30" fmla="*/ 194 w 209"/>
                <a:gd name="T31" fmla="*/ 146 h 244"/>
                <a:gd name="T32" fmla="*/ 194 w 209"/>
                <a:gd name="T33" fmla="*/ 151 h 244"/>
                <a:gd name="T34" fmla="*/ 194 w 209"/>
                <a:gd name="T35" fmla="*/ 152 h 244"/>
                <a:gd name="T36" fmla="*/ 196 w 209"/>
                <a:gd name="T37" fmla="*/ 158 h 244"/>
                <a:gd name="T38" fmla="*/ 192 w 209"/>
                <a:gd name="T39" fmla="*/ 164 h 244"/>
                <a:gd name="T40" fmla="*/ 193 w 209"/>
                <a:gd name="T41" fmla="*/ 168 h 244"/>
                <a:gd name="T42" fmla="*/ 191 w 209"/>
                <a:gd name="T43" fmla="*/ 173 h 244"/>
                <a:gd name="T44" fmla="*/ 188 w 209"/>
                <a:gd name="T45" fmla="*/ 179 h 244"/>
                <a:gd name="T46" fmla="*/ 188 w 209"/>
                <a:gd name="T47" fmla="*/ 181 h 244"/>
                <a:gd name="T48" fmla="*/ 188 w 209"/>
                <a:gd name="T49" fmla="*/ 194 h 244"/>
                <a:gd name="T50" fmla="*/ 173 w 209"/>
                <a:gd name="T51" fmla="*/ 205 h 244"/>
                <a:gd name="T52" fmla="*/ 172 w 209"/>
                <a:gd name="T53" fmla="*/ 205 h 244"/>
                <a:gd name="T54" fmla="*/ 131 w 209"/>
                <a:gd name="T55" fmla="*/ 197 h 244"/>
                <a:gd name="T56" fmla="*/ 129 w 209"/>
                <a:gd name="T57" fmla="*/ 238 h 244"/>
                <a:gd name="T58" fmla="*/ 127 w 209"/>
                <a:gd name="T59" fmla="*/ 240 h 244"/>
                <a:gd name="T60" fmla="*/ 98 w 209"/>
                <a:gd name="T61" fmla="*/ 244 h 244"/>
                <a:gd name="T62" fmla="*/ 41 w 209"/>
                <a:gd name="T63" fmla="*/ 225 h 244"/>
                <a:gd name="T64" fmla="*/ 124 w 209"/>
                <a:gd name="T65" fmla="*/ 236 h 244"/>
                <a:gd name="T66" fmla="*/ 127 w 209"/>
                <a:gd name="T67" fmla="*/ 192 h 244"/>
                <a:gd name="T68" fmla="*/ 130 w 209"/>
                <a:gd name="T69" fmla="*/ 192 h 244"/>
                <a:gd name="T70" fmla="*/ 172 w 209"/>
                <a:gd name="T71" fmla="*/ 200 h 244"/>
                <a:gd name="T72" fmla="*/ 173 w 209"/>
                <a:gd name="T73" fmla="*/ 200 h 244"/>
                <a:gd name="T74" fmla="*/ 184 w 209"/>
                <a:gd name="T75" fmla="*/ 193 h 244"/>
                <a:gd name="T76" fmla="*/ 184 w 209"/>
                <a:gd name="T77" fmla="*/ 181 h 244"/>
                <a:gd name="T78" fmla="*/ 184 w 209"/>
                <a:gd name="T79" fmla="*/ 177 h 244"/>
                <a:gd name="T80" fmla="*/ 187 w 209"/>
                <a:gd name="T81" fmla="*/ 171 h 244"/>
                <a:gd name="T82" fmla="*/ 188 w 209"/>
                <a:gd name="T83" fmla="*/ 168 h 244"/>
                <a:gd name="T84" fmla="*/ 187 w 209"/>
                <a:gd name="T85" fmla="*/ 164 h 244"/>
                <a:gd name="T86" fmla="*/ 188 w 209"/>
                <a:gd name="T87" fmla="*/ 161 h 244"/>
                <a:gd name="T88" fmla="*/ 191 w 209"/>
                <a:gd name="T89" fmla="*/ 157 h 244"/>
                <a:gd name="T90" fmla="*/ 190 w 209"/>
                <a:gd name="T91" fmla="*/ 154 h 244"/>
                <a:gd name="T92" fmla="*/ 189 w 209"/>
                <a:gd name="T93" fmla="*/ 152 h 244"/>
                <a:gd name="T94" fmla="*/ 190 w 209"/>
                <a:gd name="T95" fmla="*/ 144 h 244"/>
                <a:gd name="T96" fmla="*/ 192 w 209"/>
                <a:gd name="T97" fmla="*/ 142 h 244"/>
                <a:gd name="T98" fmla="*/ 201 w 209"/>
                <a:gd name="T99" fmla="*/ 139 h 244"/>
                <a:gd name="T100" fmla="*/ 204 w 209"/>
                <a:gd name="T101" fmla="*/ 136 h 244"/>
                <a:gd name="T102" fmla="*/ 198 w 209"/>
                <a:gd name="T103" fmla="*/ 127 h 244"/>
                <a:gd name="T104" fmla="*/ 181 w 209"/>
                <a:gd name="T105" fmla="*/ 94 h 244"/>
                <a:gd name="T106" fmla="*/ 182 w 209"/>
                <a:gd name="T107" fmla="*/ 89 h 244"/>
                <a:gd name="T108" fmla="*/ 184 w 209"/>
                <a:gd name="T109" fmla="*/ 78 h 244"/>
                <a:gd name="T110" fmla="*/ 182 w 209"/>
                <a:gd name="T111" fmla="*/ 59 h 244"/>
                <a:gd name="T112" fmla="*/ 165 w 209"/>
                <a:gd name="T113" fmla="*/ 30 h 244"/>
                <a:gd name="T114" fmla="*/ 96 w 209"/>
                <a:gd name="T115" fmla="*/ 4 h 244"/>
                <a:gd name="T116" fmla="*/ 24 w 209"/>
                <a:gd name="T117" fmla="*/ 28 h 244"/>
                <a:gd name="T118" fmla="*/ 5 w 209"/>
                <a:gd name="T119" fmla="*/ 83 h 244"/>
                <a:gd name="T120" fmla="*/ 34 w 209"/>
                <a:gd name="T121" fmla="*/ 140 h 244"/>
                <a:gd name="T122" fmla="*/ 44 w 209"/>
                <a:gd name="T123" fmla="*/ 152 h 244"/>
                <a:gd name="T124" fmla="*/ 41 w 209"/>
                <a:gd name="T125" fmla="*/ 22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9" h="244">
                  <a:moveTo>
                    <a:pt x="98" y="244"/>
                  </a:moveTo>
                  <a:cubicBezTo>
                    <a:pt x="77" y="244"/>
                    <a:pt x="56" y="238"/>
                    <a:pt x="37" y="228"/>
                  </a:cubicBezTo>
                  <a:cubicBezTo>
                    <a:pt x="36" y="228"/>
                    <a:pt x="36" y="227"/>
                    <a:pt x="36" y="225"/>
                  </a:cubicBezTo>
                  <a:cubicBezTo>
                    <a:pt x="41" y="213"/>
                    <a:pt x="48" y="187"/>
                    <a:pt x="40" y="154"/>
                  </a:cubicBezTo>
                  <a:cubicBezTo>
                    <a:pt x="39" y="151"/>
                    <a:pt x="35" y="147"/>
                    <a:pt x="31" y="143"/>
                  </a:cubicBezTo>
                  <a:cubicBezTo>
                    <a:pt x="19" y="132"/>
                    <a:pt x="0" y="115"/>
                    <a:pt x="0" y="83"/>
                  </a:cubicBezTo>
                  <a:cubicBezTo>
                    <a:pt x="0" y="28"/>
                    <a:pt x="33" y="0"/>
                    <a:pt x="96" y="0"/>
                  </a:cubicBezTo>
                  <a:cubicBezTo>
                    <a:pt x="127" y="0"/>
                    <a:pt x="151" y="9"/>
                    <a:pt x="168" y="27"/>
                  </a:cubicBezTo>
                  <a:cubicBezTo>
                    <a:pt x="181" y="41"/>
                    <a:pt x="185" y="56"/>
                    <a:pt x="186" y="58"/>
                  </a:cubicBezTo>
                  <a:cubicBezTo>
                    <a:pt x="187" y="64"/>
                    <a:pt x="189" y="72"/>
                    <a:pt x="189" y="78"/>
                  </a:cubicBezTo>
                  <a:cubicBezTo>
                    <a:pt x="189" y="82"/>
                    <a:pt x="187" y="87"/>
                    <a:pt x="186" y="91"/>
                  </a:cubicBezTo>
                  <a:cubicBezTo>
                    <a:pt x="186" y="92"/>
                    <a:pt x="185" y="93"/>
                    <a:pt x="185" y="93"/>
                  </a:cubicBezTo>
                  <a:cubicBezTo>
                    <a:pt x="186" y="97"/>
                    <a:pt x="197" y="115"/>
                    <a:pt x="202" y="124"/>
                  </a:cubicBezTo>
                  <a:cubicBezTo>
                    <a:pt x="208" y="134"/>
                    <a:pt x="208" y="134"/>
                    <a:pt x="208" y="135"/>
                  </a:cubicBezTo>
                  <a:cubicBezTo>
                    <a:pt x="209" y="137"/>
                    <a:pt x="206" y="142"/>
                    <a:pt x="204" y="143"/>
                  </a:cubicBezTo>
                  <a:cubicBezTo>
                    <a:pt x="202" y="144"/>
                    <a:pt x="197" y="145"/>
                    <a:pt x="194" y="146"/>
                  </a:cubicBezTo>
                  <a:cubicBezTo>
                    <a:pt x="194" y="148"/>
                    <a:pt x="194" y="150"/>
                    <a:pt x="194" y="151"/>
                  </a:cubicBezTo>
                  <a:cubicBezTo>
                    <a:pt x="194" y="151"/>
                    <a:pt x="194" y="151"/>
                    <a:pt x="194" y="152"/>
                  </a:cubicBezTo>
                  <a:cubicBezTo>
                    <a:pt x="195" y="154"/>
                    <a:pt x="196" y="156"/>
                    <a:pt x="196" y="158"/>
                  </a:cubicBezTo>
                  <a:cubicBezTo>
                    <a:pt x="196" y="160"/>
                    <a:pt x="194" y="162"/>
                    <a:pt x="192" y="164"/>
                  </a:cubicBezTo>
                  <a:cubicBezTo>
                    <a:pt x="192" y="165"/>
                    <a:pt x="193" y="167"/>
                    <a:pt x="193" y="168"/>
                  </a:cubicBezTo>
                  <a:cubicBezTo>
                    <a:pt x="193" y="169"/>
                    <a:pt x="192" y="171"/>
                    <a:pt x="191" y="173"/>
                  </a:cubicBezTo>
                  <a:cubicBezTo>
                    <a:pt x="190" y="175"/>
                    <a:pt x="189" y="177"/>
                    <a:pt x="188" y="179"/>
                  </a:cubicBezTo>
                  <a:cubicBezTo>
                    <a:pt x="188" y="179"/>
                    <a:pt x="188" y="180"/>
                    <a:pt x="188" y="181"/>
                  </a:cubicBezTo>
                  <a:cubicBezTo>
                    <a:pt x="189" y="184"/>
                    <a:pt x="189" y="188"/>
                    <a:pt x="188" y="194"/>
                  </a:cubicBezTo>
                  <a:cubicBezTo>
                    <a:pt x="186" y="205"/>
                    <a:pt x="176" y="205"/>
                    <a:pt x="173" y="205"/>
                  </a:cubicBezTo>
                  <a:cubicBezTo>
                    <a:pt x="172" y="205"/>
                    <a:pt x="172" y="205"/>
                    <a:pt x="172" y="205"/>
                  </a:cubicBezTo>
                  <a:cubicBezTo>
                    <a:pt x="167" y="205"/>
                    <a:pt x="139" y="199"/>
                    <a:pt x="131" y="197"/>
                  </a:cubicBezTo>
                  <a:cubicBezTo>
                    <a:pt x="130" y="202"/>
                    <a:pt x="129" y="217"/>
                    <a:pt x="129" y="238"/>
                  </a:cubicBezTo>
                  <a:cubicBezTo>
                    <a:pt x="129" y="239"/>
                    <a:pt x="128" y="240"/>
                    <a:pt x="127" y="240"/>
                  </a:cubicBezTo>
                  <a:cubicBezTo>
                    <a:pt x="118" y="243"/>
                    <a:pt x="108" y="244"/>
                    <a:pt x="98" y="244"/>
                  </a:cubicBezTo>
                  <a:close/>
                  <a:moveTo>
                    <a:pt x="41" y="225"/>
                  </a:moveTo>
                  <a:cubicBezTo>
                    <a:pt x="67" y="238"/>
                    <a:pt x="96" y="242"/>
                    <a:pt x="124" y="236"/>
                  </a:cubicBezTo>
                  <a:cubicBezTo>
                    <a:pt x="124" y="223"/>
                    <a:pt x="124" y="195"/>
                    <a:pt x="127" y="192"/>
                  </a:cubicBezTo>
                  <a:cubicBezTo>
                    <a:pt x="128" y="192"/>
                    <a:pt x="129" y="191"/>
                    <a:pt x="130" y="192"/>
                  </a:cubicBezTo>
                  <a:cubicBezTo>
                    <a:pt x="135" y="193"/>
                    <a:pt x="167" y="200"/>
                    <a:pt x="172" y="200"/>
                  </a:cubicBezTo>
                  <a:cubicBezTo>
                    <a:pt x="172" y="200"/>
                    <a:pt x="172" y="200"/>
                    <a:pt x="173" y="200"/>
                  </a:cubicBezTo>
                  <a:cubicBezTo>
                    <a:pt x="178" y="200"/>
                    <a:pt x="182" y="199"/>
                    <a:pt x="184" y="193"/>
                  </a:cubicBezTo>
                  <a:cubicBezTo>
                    <a:pt x="185" y="188"/>
                    <a:pt x="184" y="184"/>
                    <a:pt x="184" y="181"/>
                  </a:cubicBezTo>
                  <a:cubicBezTo>
                    <a:pt x="184" y="179"/>
                    <a:pt x="183" y="178"/>
                    <a:pt x="184" y="177"/>
                  </a:cubicBezTo>
                  <a:cubicBezTo>
                    <a:pt x="184" y="175"/>
                    <a:pt x="186" y="173"/>
                    <a:pt x="187" y="171"/>
                  </a:cubicBezTo>
                  <a:cubicBezTo>
                    <a:pt x="187" y="170"/>
                    <a:pt x="188" y="168"/>
                    <a:pt x="188" y="168"/>
                  </a:cubicBezTo>
                  <a:cubicBezTo>
                    <a:pt x="188" y="167"/>
                    <a:pt x="188" y="165"/>
                    <a:pt x="187" y="164"/>
                  </a:cubicBezTo>
                  <a:cubicBezTo>
                    <a:pt x="187" y="163"/>
                    <a:pt x="187" y="162"/>
                    <a:pt x="188" y="161"/>
                  </a:cubicBezTo>
                  <a:cubicBezTo>
                    <a:pt x="189" y="160"/>
                    <a:pt x="191" y="158"/>
                    <a:pt x="191" y="157"/>
                  </a:cubicBezTo>
                  <a:cubicBezTo>
                    <a:pt x="191" y="157"/>
                    <a:pt x="191" y="156"/>
                    <a:pt x="190" y="154"/>
                  </a:cubicBezTo>
                  <a:cubicBezTo>
                    <a:pt x="190" y="153"/>
                    <a:pt x="189" y="153"/>
                    <a:pt x="189" y="152"/>
                  </a:cubicBezTo>
                  <a:cubicBezTo>
                    <a:pt x="189" y="152"/>
                    <a:pt x="189" y="151"/>
                    <a:pt x="190" y="144"/>
                  </a:cubicBezTo>
                  <a:cubicBezTo>
                    <a:pt x="190" y="143"/>
                    <a:pt x="191" y="142"/>
                    <a:pt x="192" y="142"/>
                  </a:cubicBezTo>
                  <a:cubicBezTo>
                    <a:pt x="196" y="141"/>
                    <a:pt x="200" y="140"/>
                    <a:pt x="201" y="139"/>
                  </a:cubicBezTo>
                  <a:cubicBezTo>
                    <a:pt x="202" y="139"/>
                    <a:pt x="203" y="137"/>
                    <a:pt x="204" y="136"/>
                  </a:cubicBezTo>
                  <a:cubicBezTo>
                    <a:pt x="203" y="134"/>
                    <a:pt x="201" y="130"/>
                    <a:pt x="198" y="127"/>
                  </a:cubicBezTo>
                  <a:cubicBezTo>
                    <a:pt x="189" y="111"/>
                    <a:pt x="181" y="98"/>
                    <a:pt x="181" y="94"/>
                  </a:cubicBezTo>
                  <a:cubicBezTo>
                    <a:pt x="181" y="93"/>
                    <a:pt x="181" y="92"/>
                    <a:pt x="182" y="89"/>
                  </a:cubicBezTo>
                  <a:cubicBezTo>
                    <a:pt x="183" y="86"/>
                    <a:pt x="184" y="82"/>
                    <a:pt x="184" y="78"/>
                  </a:cubicBezTo>
                  <a:cubicBezTo>
                    <a:pt x="184" y="73"/>
                    <a:pt x="183" y="64"/>
                    <a:pt x="182" y="59"/>
                  </a:cubicBezTo>
                  <a:cubicBezTo>
                    <a:pt x="181" y="58"/>
                    <a:pt x="177" y="44"/>
                    <a:pt x="165" y="30"/>
                  </a:cubicBezTo>
                  <a:cubicBezTo>
                    <a:pt x="149" y="13"/>
                    <a:pt x="126" y="4"/>
                    <a:pt x="96" y="4"/>
                  </a:cubicBezTo>
                  <a:cubicBezTo>
                    <a:pt x="63" y="4"/>
                    <a:pt x="39" y="12"/>
                    <a:pt x="24" y="28"/>
                  </a:cubicBezTo>
                  <a:cubicBezTo>
                    <a:pt x="11" y="41"/>
                    <a:pt x="5" y="59"/>
                    <a:pt x="5" y="83"/>
                  </a:cubicBezTo>
                  <a:cubicBezTo>
                    <a:pt x="5" y="113"/>
                    <a:pt x="22" y="129"/>
                    <a:pt x="34" y="140"/>
                  </a:cubicBezTo>
                  <a:cubicBezTo>
                    <a:pt x="39" y="145"/>
                    <a:pt x="43" y="149"/>
                    <a:pt x="44" y="152"/>
                  </a:cubicBezTo>
                  <a:cubicBezTo>
                    <a:pt x="53" y="185"/>
                    <a:pt x="46" y="211"/>
                    <a:pt x="41" y="2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-3597275" y="4084638"/>
              <a:ext cx="796925" cy="661988"/>
            </a:xfrm>
            <a:custGeom>
              <a:avLst/>
              <a:gdLst>
                <a:gd name="T0" fmla="*/ 40 w 134"/>
                <a:gd name="T1" fmla="*/ 111 h 111"/>
                <a:gd name="T2" fmla="*/ 22 w 134"/>
                <a:gd name="T3" fmla="*/ 102 h 111"/>
                <a:gd name="T4" fmla="*/ 14 w 134"/>
                <a:gd name="T5" fmla="*/ 87 h 111"/>
                <a:gd name="T6" fmla="*/ 0 w 134"/>
                <a:gd name="T7" fmla="*/ 60 h 111"/>
                <a:gd name="T8" fmla="*/ 70 w 134"/>
                <a:gd name="T9" fmla="*/ 0 h 111"/>
                <a:gd name="T10" fmla="*/ 115 w 134"/>
                <a:gd name="T11" fmla="*/ 16 h 111"/>
                <a:gd name="T12" fmla="*/ 134 w 134"/>
                <a:gd name="T13" fmla="*/ 47 h 111"/>
                <a:gd name="T14" fmla="*/ 104 w 134"/>
                <a:gd name="T15" fmla="*/ 68 h 111"/>
                <a:gd name="T16" fmla="*/ 94 w 134"/>
                <a:gd name="T17" fmla="*/ 68 h 111"/>
                <a:gd name="T18" fmla="*/ 78 w 134"/>
                <a:gd name="T19" fmla="*/ 79 h 111"/>
                <a:gd name="T20" fmla="*/ 73 w 134"/>
                <a:gd name="T21" fmla="*/ 79 h 111"/>
                <a:gd name="T22" fmla="*/ 71 w 134"/>
                <a:gd name="T23" fmla="*/ 87 h 111"/>
                <a:gd name="T24" fmla="*/ 54 w 134"/>
                <a:gd name="T25" fmla="*/ 98 h 111"/>
                <a:gd name="T26" fmla="*/ 40 w 134"/>
                <a:gd name="T27" fmla="*/ 111 h 111"/>
                <a:gd name="T28" fmla="*/ 70 w 134"/>
                <a:gd name="T29" fmla="*/ 5 h 111"/>
                <a:gd name="T30" fmla="*/ 5 w 134"/>
                <a:gd name="T31" fmla="*/ 60 h 111"/>
                <a:gd name="T32" fmla="*/ 17 w 134"/>
                <a:gd name="T33" fmla="*/ 83 h 111"/>
                <a:gd name="T34" fmla="*/ 19 w 134"/>
                <a:gd name="T35" fmla="*/ 85 h 111"/>
                <a:gd name="T36" fmla="*/ 25 w 134"/>
                <a:gd name="T37" fmla="*/ 99 h 111"/>
                <a:gd name="T38" fmla="*/ 40 w 134"/>
                <a:gd name="T39" fmla="*/ 106 h 111"/>
                <a:gd name="T40" fmla="*/ 50 w 134"/>
                <a:gd name="T41" fmla="*/ 96 h 111"/>
                <a:gd name="T42" fmla="*/ 52 w 134"/>
                <a:gd name="T43" fmla="*/ 94 h 111"/>
                <a:gd name="T44" fmla="*/ 67 w 134"/>
                <a:gd name="T45" fmla="*/ 85 h 111"/>
                <a:gd name="T46" fmla="*/ 68 w 134"/>
                <a:gd name="T47" fmla="*/ 76 h 111"/>
                <a:gd name="T48" fmla="*/ 69 w 134"/>
                <a:gd name="T49" fmla="*/ 73 h 111"/>
                <a:gd name="T50" fmla="*/ 71 w 134"/>
                <a:gd name="T51" fmla="*/ 73 h 111"/>
                <a:gd name="T52" fmla="*/ 78 w 134"/>
                <a:gd name="T53" fmla="*/ 74 h 111"/>
                <a:gd name="T54" fmla="*/ 89 w 134"/>
                <a:gd name="T55" fmla="*/ 65 h 111"/>
                <a:gd name="T56" fmla="*/ 92 w 134"/>
                <a:gd name="T57" fmla="*/ 63 h 111"/>
                <a:gd name="T58" fmla="*/ 104 w 134"/>
                <a:gd name="T59" fmla="*/ 63 h 111"/>
                <a:gd name="T60" fmla="*/ 129 w 134"/>
                <a:gd name="T61" fmla="*/ 47 h 111"/>
                <a:gd name="T62" fmla="*/ 112 w 134"/>
                <a:gd name="T63" fmla="*/ 19 h 111"/>
                <a:gd name="T64" fmla="*/ 70 w 134"/>
                <a:gd name="T65" fmla="*/ 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11">
                  <a:moveTo>
                    <a:pt x="40" y="111"/>
                  </a:moveTo>
                  <a:cubicBezTo>
                    <a:pt x="34" y="111"/>
                    <a:pt x="27" y="108"/>
                    <a:pt x="22" y="102"/>
                  </a:cubicBezTo>
                  <a:cubicBezTo>
                    <a:pt x="19" y="99"/>
                    <a:pt x="15" y="92"/>
                    <a:pt x="14" y="87"/>
                  </a:cubicBezTo>
                  <a:cubicBezTo>
                    <a:pt x="9" y="86"/>
                    <a:pt x="0" y="80"/>
                    <a:pt x="0" y="60"/>
                  </a:cubicBezTo>
                  <a:cubicBezTo>
                    <a:pt x="0" y="22"/>
                    <a:pt x="25" y="0"/>
                    <a:pt x="70" y="0"/>
                  </a:cubicBezTo>
                  <a:cubicBezTo>
                    <a:pt x="86" y="0"/>
                    <a:pt x="102" y="6"/>
                    <a:pt x="115" y="16"/>
                  </a:cubicBezTo>
                  <a:cubicBezTo>
                    <a:pt x="127" y="25"/>
                    <a:pt x="134" y="37"/>
                    <a:pt x="134" y="47"/>
                  </a:cubicBezTo>
                  <a:cubicBezTo>
                    <a:pt x="134" y="66"/>
                    <a:pt x="117" y="68"/>
                    <a:pt x="104" y="68"/>
                  </a:cubicBezTo>
                  <a:cubicBezTo>
                    <a:pt x="101" y="68"/>
                    <a:pt x="97" y="68"/>
                    <a:pt x="94" y="68"/>
                  </a:cubicBezTo>
                  <a:cubicBezTo>
                    <a:pt x="92" y="73"/>
                    <a:pt x="86" y="79"/>
                    <a:pt x="78" y="79"/>
                  </a:cubicBezTo>
                  <a:cubicBezTo>
                    <a:pt x="76" y="79"/>
                    <a:pt x="75" y="79"/>
                    <a:pt x="73" y="79"/>
                  </a:cubicBezTo>
                  <a:cubicBezTo>
                    <a:pt x="73" y="81"/>
                    <a:pt x="73" y="84"/>
                    <a:pt x="71" y="87"/>
                  </a:cubicBezTo>
                  <a:cubicBezTo>
                    <a:pt x="68" y="92"/>
                    <a:pt x="62" y="97"/>
                    <a:pt x="54" y="98"/>
                  </a:cubicBezTo>
                  <a:cubicBezTo>
                    <a:pt x="52" y="106"/>
                    <a:pt x="47" y="111"/>
                    <a:pt x="40" y="111"/>
                  </a:cubicBezTo>
                  <a:close/>
                  <a:moveTo>
                    <a:pt x="70" y="5"/>
                  </a:moveTo>
                  <a:cubicBezTo>
                    <a:pt x="13" y="5"/>
                    <a:pt x="5" y="39"/>
                    <a:pt x="5" y="60"/>
                  </a:cubicBezTo>
                  <a:cubicBezTo>
                    <a:pt x="5" y="80"/>
                    <a:pt x="14" y="82"/>
                    <a:pt x="17" y="83"/>
                  </a:cubicBezTo>
                  <a:cubicBezTo>
                    <a:pt x="18" y="83"/>
                    <a:pt x="19" y="84"/>
                    <a:pt x="19" y="85"/>
                  </a:cubicBezTo>
                  <a:cubicBezTo>
                    <a:pt x="19" y="88"/>
                    <a:pt x="22" y="96"/>
                    <a:pt x="25" y="99"/>
                  </a:cubicBezTo>
                  <a:cubicBezTo>
                    <a:pt x="30" y="104"/>
                    <a:pt x="35" y="106"/>
                    <a:pt x="40" y="106"/>
                  </a:cubicBezTo>
                  <a:cubicBezTo>
                    <a:pt x="46" y="106"/>
                    <a:pt x="49" y="101"/>
                    <a:pt x="50" y="96"/>
                  </a:cubicBezTo>
                  <a:cubicBezTo>
                    <a:pt x="50" y="95"/>
                    <a:pt x="51" y="94"/>
                    <a:pt x="52" y="94"/>
                  </a:cubicBezTo>
                  <a:cubicBezTo>
                    <a:pt x="58" y="94"/>
                    <a:pt x="64" y="89"/>
                    <a:pt x="67" y="85"/>
                  </a:cubicBezTo>
                  <a:cubicBezTo>
                    <a:pt x="69" y="81"/>
                    <a:pt x="69" y="78"/>
                    <a:pt x="68" y="76"/>
                  </a:cubicBezTo>
                  <a:cubicBezTo>
                    <a:pt x="68" y="75"/>
                    <a:pt x="68" y="74"/>
                    <a:pt x="69" y="73"/>
                  </a:cubicBezTo>
                  <a:cubicBezTo>
                    <a:pt x="69" y="73"/>
                    <a:pt x="70" y="73"/>
                    <a:pt x="71" y="73"/>
                  </a:cubicBezTo>
                  <a:cubicBezTo>
                    <a:pt x="74" y="74"/>
                    <a:pt x="76" y="74"/>
                    <a:pt x="78" y="74"/>
                  </a:cubicBezTo>
                  <a:cubicBezTo>
                    <a:pt x="85" y="74"/>
                    <a:pt x="89" y="69"/>
                    <a:pt x="89" y="65"/>
                  </a:cubicBezTo>
                  <a:cubicBezTo>
                    <a:pt x="90" y="64"/>
                    <a:pt x="91" y="63"/>
                    <a:pt x="92" y="63"/>
                  </a:cubicBezTo>
                  <a:cubicBezTo>
                    <a:pt x="97" y="63"/>
                    <a:pt x="100" y="63"/>
                    <a:pt x="104" y="63"/>
                  </a:cubicBezTo>
                  <a:cubicBezTo>
                    <a:pt x="122" y="63"/>
                    <a:pt x="129" y="58"/>
                    <a:pt x="129" y="47"/>
                  </a:cubicBezTo>
                  <a:cubicBezTo>
                    <a:pt x="129" y="38"/>
                    <a:pt x="123" y="28"/>
                    <a:pt x="112" y="19"/>
                  </a:cubicBezTo>
                  <a:cubicBezTo>
                    <a:pt x="100" y="10"/>
                    <a:pt x="85" y="5"/>
                    <a:pt x="7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016864" y="1945835"/>
            <a:ext cx="451907" cy="901835"/>
            <a:chOff x="10664825" y="1703388"/>
            <a:chExt cx="725488" cy="1447800"/>
          </a:xfrm>
          <a:solidFill>
            <a:srgbClr val="FFFFFF"/>
          </a:solidFill>
        </p:grpSpPr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0890250" y="1703388"/>
              <a:ext cx="273050" cy="274638"/>
            </a:xfrm>
            <a:custGeom>
              <a:avLst/>
              <a:gdLst>
                <a:gd name="T0" fmla="*/ 23 w 46"/>
                <a:gd name="T1" fmla="*/ 46 h 46"/>
                <a:gd name="T2" fmla="*/ 46 w 46"/>
                <a:gd name="T3" fmla="*/ 23 h 46"/>
                <a:gd name="T4" fmla="*/ 23 w 46"/>
                <a:gd name="T5" fmla="*/ 0 h 46"/>
                <a:gd name="T6" fmla="*/ 0 w 46"/>
                <a:gd name="T7" fmla="*/ 23 h 46"/>
                <a:gd name="T8" fmla="*/ 23 w 46"/>
                <a:gd name="T9" fmla="*/ 46 h 46"/>
                <a:gd name="T10" fmla="*/ 23 w 46"/>
                <a:gd name="T11" fmla="*/ 5 h 46"/>
                <a:gd name="T12" fmla="*/ 41 w 46"/>
                <a:gd name="T13" fmla="*/ 23 h 46"/>
                <a:gd name="T14" fmla="*/ 23 w 46"/>
                <a:gd name="T15" fmla="*/ 42 h 46"/>
                <a:gd name="T16" fmla="*/ 4 w 46"/>
                <a:gd name="T17" fmla="*/ 23 h 46"/>
                <a:gd name="T18" fmla="*/ 23 w 46"/>
                <a:gd name="T1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6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3" y="46"/>
                  </a:cubicBezTo>
                  <a:close/>
                  <a:moveTo>
                    <a:pt x="23" y="5"/>
                  </a:moveTo>
                  <a:cubicBezTo>
                    <a:pt x="33" y="5"/>
                    <a:pt x="41" y="13"/>
                    <a:pt x="41" y="23"/>
                  </a:cubicBezTo>
                  <a:cubicBezTo>
                    <a:pt x="41" y="33"/>
                    <a:pt x="33" y="42"/>
                    <a:pt x="23" y="42"/>
                  </a:cubicBezTo>
                  <a:cubicBezTo>
                    <a:pt x="13" y="42"/>
                    <a:pt x="4" y="33"/>
                    <a:pt x="4" y="23"/>
                  </a:cubicBezTo>
                  <a:cubicBezTo>
                    <a:pt x="4" y="13"/>
                    <a:pt x="13" y="5"/>
                    <a:pt x="2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664825" y="2008188"/>
              <a:ext cx="725488" cy="1143000"/>
            </a:xfrm>
            <a:custGeom>
              <a:avLst/>
              <a:gdLst>
                <a:gd name="T0" fmla="*/ 120 w 122"/>
                <a:gd name="T1" fmla="*/ 85 h 192"/>
                <a:gd name="T2" fmla="*/ 97 w 122"/>
                <a:gd name="T3" fmla="*/ 15 h 192"/>
                <a:gd name="T4" fmla="*/ 25 w 122"/>
                <a:gd name="T5" fmla="*/ 15 h 192"/>
                <a:gd name="T6" fmla="*/ 1 w 122"/>
                <a:gd name="T7" fmla="*/ 85 h 192"/>
                <a:gd name="T8" fmla="*/ 7 w 122"/>
                <a:gd name="T9" fmla="*/ 95 h 192"/>
                <a:gd name="T10" fmla="*/ 18 w 122"/>
                <a:gd name="T11" fmla="*/ 91 h 192"/>
                <a:gd name="T12" fmla="*/ 19 w 122"/>
                <a:gd name="T13" fmla="*/ 126 h 192"/>
                <a:gd name="T14" fmla="*/ 22 w 122"/>
                <a:gd name="T15" fmla="*/ 129 h 192"/>
                <a:gd name="T16" fmla="*/ 31 w 122"/>
                <a:gd name="T17" fmla="*/ 182 h 192"/>
                <a:gd name="T18" fmla="*/ 42 w 122"/>
                <a:gd name="T19" fmla="*/ 192 h 192"/>
                <a:gd name="T20" fmla="*/ 60 w 122"/>
                <a:gd name="T21" fmla="*/ 129 h 192"/>
                <a:gd name="T22" fmla="*/ 68 w 122"/>
                <a:gd name="T23" fmla="*/ 183 h 192"/>
                <a:gd name="T24" fmla="*/ 79 w 122"/>
                <a:gd name="T25" fmla="*/ 192 h 192"/>
                <a:gd name="T26" fmla="*/ 90 w 122"/>
                <a:gd name="T27" fmla="*/ 182 h 192"/>
                <a:gd name="T28" fmla="*/ 100 w 122"/>
                <a:gd name="T29" fmla="*/ 129 h 192"/>
                <a:gd name="T30" fmla="*/ 102 w 122"/>
                <a:gd name="T31" fmla="*/ 127 h 192"/>
                <a:gd name="T32" fmla="*/ 91 w 122"/>
                <a:gd name="T33" fmla="*/ 62 h 192"/>
                <a:gd name="T34" fmla="*/ 111 w 122"/>
                <a:gd name="T35" fmla="*/ 96 h 192"/>
                <a:gd name="T36" fmla="*/ 115 w 122"/>
                <a:gd name="T37" fmla="*/ 95 h 192"/>
                <a:gd name="T38" fmla="*/ 113 w 122"/>
                <a:gd name="T39" fmla="*/ 91 h 192"/>
                <a:gd name="T40" fmla="*/ 111 w 122"/>
                <a:gd name="T41" fmla="*/ 91 h 192"/>
                <a:gd name="T42" fmla="*/ 88 w 122"/>
                <a:gd name="T43" fmla="*/ 42 h 192"/>
                <a:gd name="T44" fmla="*/ 83 w 122"/>
                <a:gd name="T45" fmla="*/ 43 h 192"/>
                <a:gd name="T46" fmla="*/ 86 w 122"/>
                <a:gd name="T47" fmla="*/ 124 h 192"/>
                <a:gd name="T48" fmla="*/ 84 w 122"/>
                <a:gd name="T49" fmla="*/ 127 h 192"/>
                <a:gd name="T50" fmla="*/ 85 w 122"/>
                <a:gd name="T51" fmla="*/ 174 h 192"/>
                <a:gd name="T52" fmla="*/ 85 w 122"/>
                <a:gd name="T53" fmla="*/ 182 h 192"/>
                <a:gd name="T54" fmla="*/ 79 w 122"/>
                <a:gd name="T55" fmla="*/ 190 h 192"/>
                <a:gd name="T56" fmla="*/ 73 w 122"/>
                <a:gd name="T57" fmla="*/ 182 h 192"/>
                <a:gd name="T58" fmla="*/ 64 w 122"/>
                <a:gd name="T59" fmla="*/ 124 h 192"/>
                <a:gd name="T60" fmla="*/ 55 w 122"/>
                <a:gd name="T61" fmla="*/ 127 h 192"/>
                <a:gd name="T62" fmla="*/ 42 w 122"/>
                <a:gd name="T63" fmla="*/ 187 h 192"/>
                <a:gd name="T64" fmla="*/ 36 w 122"/>
                <a:gd name="T65" fmla="*/ 182 h 192"/>
                <a:gd name="T66" fmla="*/ 36 w 122"/>
                <a:gd name="T67" fmla="*/ 174 h 192"/>
                <a:gd name="T68" fmla="*/ 38 w 122"/>
                <a:gd name="T69" fmla="*/ 127 h 192"/>
                <a:gd name="T70" fmla="*/ 35 w 122"/>
                <a:gd name="T71" fmla="*/ 124 h 192"/>
                <a:gd name="T72" fmla="*/ 38 w 122"/>
                <a:gd name="T73" fmla="*/ 43 h 192"/>
                <a:gd name="T74" fmla="*/ 34 w 122"/>
                <a:gd name="T75" fmla="*/ 42 h 192"/>
                <a:gd name="T76" fmla="*/ 10 w 122"/>
                <a:gd name="T77" fmla="*/ 91 h 192"/>
                <a:gd name="T78" fmla="*/ 5 w 122"/>
                <a:gd name="T79" fmla="*/ 86 h 192"/>
                <a:gd name="T80" fmla="*/ 6 w 122"/>
                <a:gd name="T81" fmla="*/ 84 h 192"/>
                <a:gd name="T82" fmla="*/ 29 w 122"/>
                <a:gd name="T83" fmla="*/ 17 h 192"/>
                <a:gd name="T84" fmla="*/ 93 w 122"/>
                <a:gd name="T85" fmla="*/ 17 h 192"/>
                <a:gd name="T86" fmla="*/ 115 w 122"/>
                <a:gd name="T87" fmla="*/ 84 h 192"/>
                <a:gd name="T88" fmla="*/ 116 w 122"/>
                <a:gd name="T89" fmla="*/ 8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2" h="192">
                  <a:moveTo>
                    <a:pt x="121" y="85"/>
                  </a:moveTo>
                  <a:cubicBezTo>
                    <a:pt x="121" y="85"/>
                    <a:pt x="121" y="85"/>
                    <a:pt x="120" y="85"/>
                  </a:cubicBezTo>
                  <a:cubicBezTo>
                    <a:pt x="120" y="84"/>
                    <a:pt x="119" y="81"/>
                    <a:pt x="118" y="76"/>
                  </a:cubicBezTo>
                  <a:cubicBezTo>
                    <a:pt x="112" y="59"/>
                    <a:pt x="100" y="22"/>
                    <a:pt x="97" y="15"/>
                  </a:cubicBezTo>
                  <a:cubicBezTo>
                    <a:pt x="92" y="5"/>
                    <a:pt x="81" y="0"/>
                    <a:pt x="61" y="0"/>
                  </a:cubicBezTo>
                  <a:cubicBezTo>
                    <a:pt x="40" y="0"/>
                    <a:pt x="30" y="5"/>
                    <a:pt x="25" y="15"/>
                  </a:cubicBezTo>
                  <a:cubicBezTo>
                    <a:pt x="22" y="22"/>
                    <a:pt x="9" y="59"/>
                    <a:pt x="4" y="76"/>
                  </a:cubicBezTo>
                  <a:cubicBezTo>
                    <a:pt x="2" y="81"/>
                    <a:pt x="1" y="84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0" y="89"/>
                    <a:pt x="2" y="94"/>
                    <a:pt x="7" y="95"/>
                  </a:cubicBezTo>
                  <a:cubicBezTo>
                    <a:pt x="8" y="96"/>
                    <a:pt x="9" y="96"/>
                    <a:pt x="10" y="96"/>
                  </a:cubicBezTo>
                  <a:cubicBezTo>
                    <a:pt x="14" y="96"/>
                    <a:pt x="17" y="94"/>
                    <a:pt x="18" y="91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9" y="127"/>
                    <a:pt x="20" y="128"/>
                    <a:pt x="20" y="128"/>
                  </a:cubicBezTo>
                  <a:cubicBezTo>
                    <a:pt x="20" y="129"/>
                    <a:pt x="21" y="129"/>
                    <a:pt x="22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45"/>
                    <a:pt x="31" y="180"/>
                    <a:pt x="31" y="182"/>
                  </a:cubicBezTo>
                  <a:cubicBezTo>
                    <a:pt x="31" y="182"/>
                    <a:pt x="31" y="183"/>
                    <a:pt x="31" y="183"/>
                  </a:cubicBezTo>
                  <a:cubicBezTo>
                    <a:pt x="32" y="188"/>
                    <a:pt x="37" y="192"/>
                    <a:pt x="42" y="192"/>
                  </a:cubicBezTo>
                  <a:cubicBezTo>
                    <a:pt x="48" y="192"/>
                    <a:pt x="53" y="188"/>
                    <a:pt x="53" y="183"/>
                  </a:cubicBezTo>
                  <a:cubicBezTo>
                    <a:pt x="60" y="129"/>
                    <a:pt x="60" y="129"/>
                    <a:pt x="60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8" y="183"/>
                    <a:pt x="68" y="183"/>
                    <a:pt x="68" y="183"/>
                  </a:cubicBezTo>
                  <a:cubicBezTo>
                    <a:pt x="68" y="188"/>
                    <a:pt x="73" y="192"/>
                    <a:pt x="79" y="192"/>
                  </a:cubicBezTo>
                  <a:cubicBezTo>
                    <a:pt x="79" y="192"/>
                    <a:pt x="79" y="192"/>
                    <a:pt x="79" y="192"/>
                  </a:cubicBezTo>
                  <a:cubicBezTo>
                    <a:pt x="85" y="192"/>
                    <a:pt x="90" y="188"/>
                    <a:pt x="90" y="183"/>
                  </a:cubicBezTo>
                  <a:cubicBezTo>
                    <a:pt x="90" y="183"/>
                    <a:pt x="90" y="182"/>
                    <a:pt x="90" y="182"/>
                  </a:cubicBezTo>
                  <a:cubicBezTo>
                    <a:pt x="90" y="180"/>
                    <a:pt x="89" y="145"/>
                    <a:pt x="89" y="129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100" y="129"/>
                    <a:pt x="100" y="129"/>
                    <a:pt x="100" y="129"/>
                  </a:cubicBezTo>
                  <a:cubicBezTo>
                    <a:pt x="101" y="129"/>
                    <a:pt x="102" y="128"/>
                    <a:pt x="102" y="127"/>
                  </a:cubicBezTo>
                  <a:cubicBezTo>
                    <a:pt x="102" y="127"/>
                    <a:pt x="102" y="126"/>
                    <a:pt x="102" y="126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5" y="94"/>
                    <a:pt x="108" y="96"/>
                    <a:pt x="111" y="96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2" y="96"/>
                    <a:pt x="114" y="96"/>
                    <a:pt x="115" y="95"/>
                  </a:cubicBezTo>
                  <a:cubicBezTo>
                    <a:pt x="119" y="94"/>
                    <a:pt x="122" y="89"/>
                    <a:pt x="121" y="85"/>
                  </a:cubicBezTo>
                  <a:close/>
                  <a:moveTo>
                    <a:pt x="113" y="91"/>
                  </a:moveTo>
                  <a:cubicBezTo>
                    <a:pt x="112" y="91"/>
                    <a:pt x="112" y="91"/>
                    <a:pt x="111" y="91"/>
                  </a:cubicBezTo>
                  <a:cubicBezTo>
                    <a:pt x="111" y="91"/>
                    <a:pt x="111" y="91"/>
                    <a:pt x="111" y="91"/>
                  </a:cubicBezTo>
                  <a:cubicBezTo>
                    <a:pt x="110" y="91"/>
                    <a:pt x="108" y="91"/>
                    <a:pt x="108" y="89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7" y="41"/>
                    <a:pt x="86" y="40"/>
                    <a:pt x="85" y="41"/>
                  </a:cubicBezTo>
                  <a:cubicBezTo>
                    <a:pt x="84" y="41"/>
                    <a:pt x="83" y="42"/>
                    <a:pt x="83" y="43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5" y="125"/>
                    <a:pt x="84" y="125"/>
                  </a:cubicBezTo>
                  <a:cubicBezTo>
                    <a:pt x="84" y="126"/>
                    <a:pt x="84" y="126"/>
                    <a:pt x="84" y="127"/>
                  </a:cubicBezTo>
                  <a:cubicBezTo>
                    <a:pt x="84" y="127"/>
                    <a:pt x="84" y="141"/>
                    <a:pt x="85" y="155"/>
                  </a:cubicBezTo>
                  <a:cubicBezTo>
                    <a:pt x="85" y="162"/>
                    <a:pt x="85" y="169"/>
                    <a:pt x="85" y="174"/>
                  </a:cubicBezTo>
                  <a:cubicBezTo>
                    <a:pt x="85" y="179"/>
                    <a:pt x="85" y="181"/>
                    <a:pt x="85" y="182"/>
                  </a:cubicBezTo>
                  <a:cubicBezTo>
                    <a:pt x="85" y="182"/>
                    <a:pt x="85" y="182"/>
                    <a:pt x="85" y="182"/>
                  </a:cubicBezTo>
                  <a:cubicBezTo>
                    <a:pt x="85" y="185"/>
                    <a:pt x="82" y="187"/>
                    <a:pt x="79" y="187"/>
                  </a:cubicBezTo>
                  <a:cubicBezTo>
                    <a:pt x="79" y="190"/>
                    <a:pt x="79" y="190"/>
                    <a:pt x="79" y="190"/>
                  </a:cubicBezTo>
                  <a:cubicBezTo>
                    <a:pt x="79" y="187"/>
                    <a:pt x="79" y="187"/>
                    <a:pt x="79" y="187"/>
                  </a:cubicBezTo>
                  <a:cubicBezTo>
                    <a:pt x="76" y="187"/>
                    <a:pt x="73" y="185"/>
                    <a:pt x="73" y="182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66" y="125"/>
                    <a:pt x="65" y="124"/>
                    <a:pt x="64" y="124"/>
                  </a:cubicBezTo>
                  <a:cubicBezTo>
                    <a:pt x="58" y="124"/>
                    <a:pt x="58" y="124"/>
                    <a:pt x="58" y="124"/>
                  </a:cubicBezTo>
                  <a:cubicBezTo>
                    <a:pt x="56" y="124"/>
                    <a:pt x="55" y="125"/>
                    <a:pt x="55" y="127"/>
                  </a:cubicBezTo>
                  <a:cubicBezTo>
                    <a:pt x="49" y="182"/>
                    <a:pt x="49" y="182"/>
                    <a:pt x="49" y="182"/>
                  </a:cubicBezTo>
                  <a:cubicBezTo>
                    <a:pt x="49" y="185"/>
                    <a:pt x="46" y="187"/>
                    <a:pt x="42" y="187"/>
                  </a:cubicBezTo>
                  <a:cubicBezTo>
                    <a:pt x="39" y="187"/>
                    <a:pt x="36" y="185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1"/>
                    <a:pt x="36" y="180"/>
                  </a:cubicBezTo>
                  <a:cubicBezTo>
                    <a:pt x="36" y="179"/>
                    <a:pt x="36" y="176"/>
                    <a:pt x="36" y="174"/>
                  </a:cubicBezTo>
                  <a:cubicBezTo>
                    <a:pt x="36" y="169"/>
                    <a:pt x="37" y="162"/>
                    <a:pt x="37" y="155"/>
                  </a:cubicBezTo>
                  <a:cubicBezTo>
                    <a:pt x="37" y="141"/>
                    <a:pt x="38" y="127"/>
                    <a:pt x="38" y="127"/>
                  </a:cubicBezTo>
                  <a:cubicBezTo>
                    <a:pt x="38" y="126"/>
                    <a:pt x="37" y="126"/>
                    <a:pt x="37" y="125"/>
                  </a:cubicBezTo>
                  <a:cubicBezTo>
                    <a:pt x="36" y="125"/>
                    <a:pt x="36" y="124"/>
                    <a:pt x="35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1"/>
                    <a:pt x="36" y="41"/>
                  </a:cubicBezTo>
                  <a:cubicBezTo>
                    <a:pt x="35" y="40"/>
                    <a:pt x="34" y="41"/>
                    <a:pt x="34" y="42"/>
                  </a:cubicBezTo>
                  <a:cubicBezTo>
                    <a:pt x="14" y="89"/>
                    <a:pt x="14" y="89"/>
                    <a:pt x="14" y="89"/>
                  </a:cubicBezTo>
                  <a:cubicBezTo>
                    <a:pt x="13" y="91"/>
                    <a:pt x="12" y="91"/>
                    <a:pt x="10" y="91"/>
                  </a:cubicBezTo>
                  <a:cubicBezTo>
                    <a:pt x="9" y="91"/>
                    <a:pt x="9" y="91"/>
                    <a:pt x="8" y="91"/>
                  </a:cubicBezTo>
                  <a:cubicBezTo>
                    <a:pt x="6" y="90"/>
                    <a:pt x="5" y="88"/>
                    <a:pt x="5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6" y="86"/>
                    <a:pt x="6" y="85"/>
                    <a:pt x="6" y="84"/>
                  </a:cubicBezTo>
                  <a:cubicBezTo>
                    <a:pt x="7" y="83"/>
                    <a:pt x="7" y="81"/>
                    <a:pt x="8" y="78"/>
                  </a:cubicBezTo>
                  <a:cubicBezTo>
                    <a:pt x="13" y="62"/>
                    <a:pt x="26" y="23"/>
                    <a:pt x="29" y="17"/>
                  </a:cubicBezTo>
                  <a:cubicBezTo>
                    <a:pt x="32" y="11"/>
                    <a:pt x="38" y="5"/>
                    <a:pt x="61" y="5"/>
                  </a:cubicBezTo>
                  <a:cubicBezTo>
                    <a:pt x="84" y="5"/>
                    <a:pt x="90" y="11"/>
                    <a:pt x="93" y="17"/>
                  </a:cubicBezTo>
                  <a:cubicBezTo>
                    <a:pt x="96" y="23"/>
                    <a:pt x="108" y="62"/>
                    <a:pt x="113" y="78"/>
                  </a:cubicBezTo>
                  <a:cubicBezTo>
                    <a:pt x="114" y="80"/>
                    <a:pt x="115" y="83"/>
                    <a:pt x="115" y="84"/>
                  </a:cubicBezTo>
                  <a:cubicBezTo>
                    <a:pt x="116" y="85"/>
                    <a:pt x="116" y="86"/>
                    <a:pt x="116" y="86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17" y="88"/>
                    <a:pt x="115" y="90"/>
                    <a:pt x="113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926762" y="2090738"/>
              <a:ext cx="195263" cy="285750"/>
            </a:xfrm>
            <a:custGeom>
              <a:avLst/>
              <a:gdLst>
                <a:gd name="T0" fmla="*/ 27 w 33"/>
                <a:gd name="T1" fmla="*/ 0 h 48"/>
                <a:gd name="T2" fmla="*/ 21 w 33"/>
                <a:gd name="T3" fmla="*/ 6 h 48"/>
                <a:gd name="T4" fmla="*/ 25 w 33"/>
                <a:gd name="T5" fmla="*/ 11 h 48"/>
                <a:gd name="T6" fmla="*/ 17 w 33"/>
                <a:gd name="T7" fmla="*/ 22 h 48"/>
                <a:gd name="T8" fmla="*/ 9 w 33"/>
                <a:gd name="T9" fmla="*/ 11 h 48"/>
                <a:gd name="T10" fmla="*/ 13 w 33"/>
                <a:gd name="T11" fmla="*/ 6 h 48"/>
                <a:gd name="T12" fmla="*/ 6 w 33"/>
                <a:gd name="T13" fmla="*/ 0 h 48"/>
                <a:gd name="T14" fmla="*/ 0 w 33"/>
                <a:gd name="T15" fmla="*/ 6 h 48"/>
                <a:gd name="T16" fmla="*/ 4 w 33"/>
                <a:gd name="T17" fmla="*/ 11 h 48"/>
                <a:gd name="T18" fmla="*/ 14 w 33"/>
                <a:gd name="T19" fmla="*/ 26 h 48"/>
                <a:gd name="T20" fmla="*/ 14 w 33"/>
                <a:gd name="T21" fmla="*/ 37 h 48"/>
                <a:gd name="T22" fmla="*/ 11 w 33"/>
                <a:gd name="T23" fmla="*/ 42 h 48"/>
                <a:gd name="T24" fmla="*/ 17 w 33"/>
                <a:gd name="T25" fmla="*/ 48 h 48"/>
                <a:gd name="T26" fmla="*/ 23 w 33"/>
                <a:gd name="T27" fmla="*/ 42 h 48"/>
                <a:gd name="T28" fmla="*/ 19 w 33"/>
                <a:gd name="T29" fmla="*/ 37 h 48"/>
                <a:gd name="T30" fmla="*/ 19 w 33"/>
                <a:gd name="T31" fmla="*/ 26 h 48"/>
                <a:gd name="T32" fmla="*/ 29 w 33"/>
                <a:gd name="T33" fmla="*/ 11 h 48"/>
                <a:gd name="T34" fmla="*/ 33 w 33"/>
                <a:gd name="T35" fmla="*/ 6 h 48"/>
                <a:gd name="T36" fmla="*/ 27 w 33"/>
                <a:gd name="T37" fmla="*/ 0 h 48"/>
                <a:gd name="T38" fmla="*/ 6 w 33"/>
                <a:gd name="T39" fmla="*/ 4 h 48"/>
                <a:gd name="T40" fmla="*/ 8 w 33"/>
                <a:gd name="T41" fmla="*/ 6 h 48"/>
                <a:gd name="T42" fmla="*/ 6 w 33"/>
                <a:gd name="T43" fmla="*/ 7 h 48"/>
                <a:gd name="T44" fmla="*/ 5 w 33"/>
                <a:gd name="T45" fmla="*/ 6 h 48"/>
                <a:gd name="T46" fmla="*/ 6 w 33"/>
                <a:gd name="T47" fmla="*/ 4 h 48"/>
                <a:gd name="T48" fmla="*/ 17 w 33"/>
                <a:gd name="T49" fmla="*/ 44 h 48"/>
                <a:gd name="T50" fmla="*/ 15 w 33"/>
                <a:gd name="T51" fmla="*/ 42 h 48"/>
                <a:gd name="T52" fmla="*/ 17 w 33"/>
                <a:gd name="T53" fmla="*/ 41 h 48"/>
                <a:gd name="T54" fmla="*/ 18 w 33"/>
                <a:gd name="T55" fmla="*/ 42 h 48"/>
                <a:gd name="T56" fmla="*/ 17 w 33"/>
                <a:gd name="T57" fmla="*/ 44 h 48"/>
                <a:gd name="T58" fmla="*/ 27 w 33"/>
                <a:gd name="T59" fmla="*/ 4 h 48"/>
                <a:gd name="T60" fmla="*/ 28 w 33"/>
                <a:gd name="T61" fmla="*/ 6 h 48"/>
                <a:gd name="T62" fmla="*/ 27 w 33"/>
                <a:gd name="T63" fmla="*/ 7 h 48"/>
                <a:gd name="T64" fmla="*/ 26 w 33"/>
                <a:gd name="T65" fmla="*/ 6 h 48"/>
                <a:gd name="T66" fmla="*/ 27 w 33"/>
                <a:gd name="T67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" h="48">
                  <a:moveTo>
                    <a:pt x="27" y="0"/>
                  </a:moveTo>
                  <a:cubicBezTo>
                    <a:pt x="24" y="0"/>
                    <a:pt x="21" y="2"/>
                    <a:pt x="21" y="6"/>
                  </a:cubicBezTo>
                  <a:cubicBezTo>
                    <a:pt x="21" y="8"/>
                    <a:pt x="22" y="10"/>
                    <a:pt x="25" y="11"/>
                  </a:cubicBezTo>
                  <a:cubicBezTo>
                    <a:pt x="24" y="17"/>
                    <a:pt x="21" y="22"/>
                    <a:pt x="17" y="22"/>
                  </a:cubicBezTo>
                  <a:cubicBezTo>
                    <a:pt x="13" y="22"/>
                    <a:pt x="9" y="17"/>
                    <a:pt x="9" y="11"/>
                  </a:cubicBezTo>
                  <a:cubicBezTo>
                    <a:pt x="11" y="10"/>
                    <a:pt x="13" y="8"/>
                    <a:pt x="13" y="6"/>
                  </a:cubicBezTo>
                  <a:cubicBezTo>
                    <a:pt x="13" y="2"/>
                    <a:pt x="10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8"/>
                    <a:pt x="2" y="10"/>
                    <a:pt x="4" y="11"/>
                  </a:cubicBezTo>
                  <a:cubicBezTo>
                    <a:pt x="5" y="19"/>
                    <a:pt x="9" y="25"/>
                    <a:pt x="14" y="2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8"/>
                    <a:pt x="11" y="40"/>
                    <a:pt x="11" y="42"/>
                  </a:cubicBezTo>
                  <a:cubicBezTo>
                    <a:pt x="11" y="46"/>
                    <a:pt x="13" y="48"/>
                    <a:pt x="17" y="48"/>
                  </a:cubicBezTo>
                  <a:cubicBezTo>
                    <a:pt x="20" y="48"/>
                    <a:pt x="23" y="46"/>
                    <a:pt x="23" y="42"/>
                  </a:cubicBezTo>
                  <a:cubicBezTo>
                    <a:pt x="23" y="40"/>
                    <a:pt x="21" y="38"/>
                    <a:pt x="19" y="3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5" y="25"/>
                    <a:pt x="29" y="19"/>
                    <a:pt x="29" y="11"/>
                  </a:cubicBezTo>
                  <a:cubicBezTo>
                    <a:pt x="31" y="10"/>
                    <a:pt x="33" y="8"/>
                    <a:pt x="33" y="6"/>
                  </a:cubicBezTo>
                  <a:cubicBezTo>
                    <a:pt x="33" y="2"/>
                    <a:pt x="30" y="0"/>
                    <a:pt x="27" y="0"/>
                  </a:cubicBezTo>
                  <a:close/>
                  <a:moveTo>
                    <a:pt x="6" y="4"/>
                  </a:move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7"/>
                    <a:pt x="6" y="7"/>
                  </a:cubicBezTo>
                  <a:cubicBezTo>
                    <a:pt x="6" y="7"/>
                    <a:pt x="5" y="7"/>
                    <a:pt x="5" y="6"/>
                  </a:cubicBezTo>
                  <a:cubicBezTo>
                    <a:pt x="5" y="5"/>
                    <a:pt x="6" y="4"/>
                    <a:pt x="6" y="4"/>
                  </a:cubicBezTo>
                  <a:close/>
                  <a:moveTo>
                    <a:pt x="17" y="44"/>
                  </a:moveTo>
                  <a:cubicBezTo>
                    <a:pt x="16" y="44"/>
                    <a:pt x="15" y="43"/>
                    <a:pt x="15" y="42"/>
                  </a:cubicBezTo>
                  <a:cubicBezTo>
                    <a:pt x="15" y="42"/>
                    <a:pt x="16" y="41"/>
                    <a:pt x="17" y="41"/>
                  </a:cubicBezTo>
                  <a:cubicBezTo>
                    <a:pt x="17" y="41"/>
                    <a:pt x="18" y="42"/>
                    <a:pt x="18" y="42"/>
                  </a:cubicBezTo>
                  <a:cubicBezTo>
                    <a:pt x="18" y="43"/>
                    <a:pt x="17" y="44"/>
                    <a:pt x="17" y="44"/>
                  </a:cubicBezTo>
                  <a:close/>
                  <a:moveTo>
                    <a:pt x="27" y="4"/>
                  </a:moveTo>
                  <a:cubicBezTo>
                    <a:pt x="28" y="4"/>
                    <a:pt x="28" y="5"/>
                    <a:pt x="28" y="6"/>
                  </a:cubicBezTo>
                  <a:cubicBezTo>
                    <a:pt x="28" y="7"/>
                    <a:pt x="28" y="7"/>
                    <a:pt x="27" y="7"/>
                  </a:cubicBezTo>
                  <a:cubicBezTo>
                    <a:pt x="26" y="7"/>
                    <a:pt x="26" y="7"/>
                    <a:pt x="26" y="6"/>
                  </a:cubicBezTo>
                  <a:cubicBezTo>
                    <a:pt x="26" y="5"/>
                    <a:pt x="26" y="4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23" name="Group 22"/>
          <p:cNvGrpSpPr>
            <a:grpSpLocks noChangeAspect="1"/>
          </p:cNvGrpSpPr>
          <p:nvPr/>
        </p:nvGrpSpPr>
        <p:grpSpPr bwMode="auto">
          <a:xfrm>
            <a:off x="5675975" y="1994903"/>
            <a:ext cx="840051" cy="803699"/>
            <a:chOff x="3156" y="841"/>
            <a:chExt cx="208" cy="199"/>
          </a:xfrm>
          <a:solidFill>
            <a:srgbClr val="FFFFFF"/>
          </a:solidFill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3156" y="841"/>
              <a:ext cx="208" cy="199"/>
            </a:xfrm>
            <a:custGeom>
              <a:avLst/>
              <a:gdLst>
                <a:gd name="T0" fmla="*/ 604 w 638"/>
                <a:gd name="T1" fmla="*/ 449 h 612"/>
                <a:gd name="T2" fmla="*/ 594 w 638"/>
                <a:gd name="T3" fmla="*/ 449 h 612"/>
                <a:gd name="T4" fmla="*/ 543 w 638"/>
                <a:gd name="T5" fmla="*/ 205 h 612"/>
                <a:gd name="T6" fmla="*/ 514 w 638"/>
                <a:gd name="T7" fmla="*/ 183 h 612"/>
                <a:gd name="T8" fmla="*/ 494 w 638"/>
                <a:gd name="T9" fmla="*/ 183 h 612"/>
                <a:gd name="T10" fmla="*/ 494 w 638"/>
                <a:gd name="T11" fmla="*/ 131 h 612"/>
                <a:gd name="T12" fmla="*/ 522 w 638"/>
                <a:gd name="T13" fmla="*/ 131 h 612"/>
                <a:gd name="T14" fmla="*/ 554 w 638"/>
                <a:gd name="T15" fmla="*/ 99 h 612"/>
                <a:gd name="T16" fmla="*/ 554 w 638"/>
                <a:gd name="T17" fmla="*/ 32 h 612"/>
                <a:gd name="T18" fmla="*/ 522 w 638"/>
                <a:gd name="T19" fmla="*/ 0 h 612"/>
                <a:gd name="T20" fmla="*/ 269 w 638"/>
                <a:gd name="T21" fmla="*/ 0 h 612"/>
                <a:gd name="T22" fmla="*/ 237 w 638"/>
                <a:gd name="T23" fmla="*/ 32 h 612"/>
                <a:gd name="T24" fmla="*/ 237 w 638"/>
                <a:gd name="T25" fmla="*/ 99 h 612"/>
                <a:gd name="T26" fmla="*/ 269 w 638"/>
                <a:gd name="T27" fmla="*/ 131 h 612"/>
                <a:gd name="T28" fmla="*/ 433 w 638"/>
                <a:gd name="T29" fmla="*/ 131 h 612"/>
                <a:gd name="T30" fmla="*/ 433 w 638"/>
                <a:gd name="T31" fmla="*/ 183 h 612"/>
                <a:gd name="T32" fmla="*/ 124 w 638"/>
                <a:gd name="T33" fmla="*/ 183 h 612"/>
                <a:gd name="T34" fmla="*/ 95 w 638"/>
                <a:gd name="T35" fmla="*/ 205 h 612"/>
                <a:gd name="T36" fmla="*/ 44 w 638"/>
                <a:gd name="T37" fmla="*/ 449 h 612"/>
                <a:gd name="T38" fmla="*/ 35 w 638"/>
                <a:gd name="T39" fmla="*/ 449 h 612"/>
                <a:gd name="T40" fmla="*/ 0 w 638"/>
                <a:gd name="T41" fmla="*/ 484 h 612"/>
                <a:gd name="T42" fmla="*/ 0 w 638"/>
                <a:gd name="T43" fmla="*/ 578 h 612"/>
                <a:gd name="T44" fmla="*/ 35 w 638"/>
                <a:gd name="T45" fmla="*/ 612 h 612"/>
                <a:gd name="T46" fmla="*/ 604 w 638"/>
                <a:gd name="T47" fmla="*/ 612 h 612"/>
                <a:gd name="T48" fmla="*/ 638 w 638"/>
                <a:gd name="T49" fmla="*/ 578 h 612"/>
                <a:gd name="T50" fmla="*/ 638 w 638"/>
                <a:gd name="T51" fmla="*/ 484 h 612"/>
                <a:gd name="T52" fmla="*/ 604 w 638"/>
                <a:gd name="T53" fmla="*/ 449 h 612"/>
                <a:gd name="T54" fmla="*/ 251 w 638"/>
                <a:gd name="T55" fmla="*/ 99 h 612"/>
                <a:gd name="T56" fmla="*/ 251 w 638"/>
                <a:gd name="T57" fmla="*/ 32 h 612"/>
                <a:gd name="T58" fmla="*/ 269 w 638"/>
                <a:gd name="T59" fmla="*/ 14 h 612"/>
                <a:gd name="T60" fmla="*/ 522 w 638"/>
                <a:gd name="T61" fmla="*/ 14 h 612"/>
                <a:gd name="T62" fmla="*/ 540 w 638"/>
                <a:gd name="T63" fmla="*/ 32 h 612"/>
                <a:gd name="T64" fmla="*/ 540 w 638"/>
                <a:gd name="T65" fmla="*/ 99 h 612"/>
                <a:gd name="T66" fmla="*/ 522 w 638"/>
                <a:gd name="T67" fmla="*/ 117 h 612"/>
                <a:gd name="T68" fmla="*/ 269 w 638"/>
                <a:gd name="T69" fmla="*/ 117 h 612"/>
                <a:gd name="T70" fmla="*/ 251 w 638"/>
                <a:gd name="T71" fmla="*/ 99 h 612"/>
                <a:gd name="T72" fmla="*/ 447 w 638"/>
                <a:gd name="T73" fmla="*/ 131 h 612"/>
                <a:gd name="T74" fmla="*/ 480 w 638"/>
                <a:gd name="T75" fmla="*/ 131 h 612"/>
                <a:gd name="T76" fmla="*/ 480 w 638"/>
                <a:gd name="T77" fmla="*/ 183 h 612"/>
                <a:gd name="T78" fmla="*/ 447 w 638"/>
                <a:gd name="T79" fmla="*/ 183 h 612"/>
                <a:gd name="T80" fmla="*/ 447 w 638"/>
                <a:gd name="T81" fmla="*/ 131 h 612"/>
                <a:gd name="T82" fmla="*/ 624 w 638"/>
                <a:gd name="T83" fmla="*/ 578 h 612"/>
                <a:gd name="T84" fmla="*/ 604 w 638"/>
                <a:gd name="T85" fmla="*/ 598 h 612"/>
                <a:gd name="T86" fmla="*/ 35 w 638"/>
                <a:gd name="T87" fmla="*/ 598 h 612"/>
                <a:gd name="T88" fmla="*/ 14 w 638"/>
                <a:gd name="T89" fmla="*/ 578 h 612"/>
                <a:gd name="T90" fmla="*/ 14 w 638"/>
                <a:gd name="T91" fmla="*/ 484 h 612"/>
                <a:gd name="T92" fmla="*/ 35 w 638"/>
                <a:gd name="T93" fmla="*/ 463 h 612"/>
                <a:gd name="T94" fmla="*/ 50 w 638"/>
                <a:gd name="T95" fmla="*/ 463 h 612"/>
                <a:gd name="T96" fmla="*/ 57 w 638"/>
                <a:gd name="T97" fmla="*/ 458 h 612"/>
                <a:gd name="T98" fmla="*/ 109 w 638"/>
                <a:gd name="T99" fmla="*/ 208 h 612"/>
                <a:gd name="T100" fmla="*/ 124 w 638"/>
                <a:gd name="T101" fmla="*/ 197 h 612"/>
                <a:gd name="T102" fmla="*/ 514 w 638"/>
                <a:gd name="T103" fmla="*/ 197 h 612"/>
                <a:gd name="T104" fmla="*/ 529 w 638"/>
                <a:gd name="T105" fmla="*/ 208 h 612"/>
                <a:gd name="T106" fmla="*/ 581 w 638"/>
                <a:gd name="T107" fmla="*/ 458 h 612"/>
                <a:gd name="T108" fmla="*/ 588 w 638"/>
                <a:gd name="T109" fmla="*/ 463 h 612"/>
                <a:gd name="T110" fmla="*/ 604 w 638"/>
                <a:gd name="T111" fmla="*/ 463 h 612"/>
                <a:gd name="T112" fmla="*/ 624 w 638"/>
                <a:gd name="T113" fmla="*/ 484 h 612"/>
                <a:gd name="T114" fmla="*/ 624 w 638"/>
                <a:gd name="T115" fmla="*/ 578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38" h="612">
                  <a:moveTo>
                    <a:pt x="604" y="449"/>
                  </a:moveTo>
                  <a:cubicBezTo>
                    <a:pt x="594" y="449"/>
                    <a:pt x="594" y="449"/>
                    <a:pt x="594" y="449"/>
                  </a:cubicBezTo>
                  <a:cubicBezTo>
                    <a:pt x="543" y="205"/>
                    <a:pt x="543" y="205"/>
                    <a:pt x="543" y="205"/>
                  </a:cubicBezTo>
                  <a:cubicBezTo>
                    <a:pt x="540" y="193"/>
                    <a:pt x="528" y="183"/>
                    <a:pt x="514" y="183"/>
                  </a:cubicBezTo>
                  <a:cubicBezTo>
                    <a:pt x="494" y="183"/>
                    <a:pt x="494" y="183"/>
                    <a:pt x="494" y="183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39" y="131"/>
                    <a:pt x="554" y="117"/>
                    <a:pt x="554" y="99"/>
                  </a:cubicBezTo>
                  <a:cubicBezTo>
                    <a:pt x="554" y="32"/>
                    <a:pt x="554" y="32"/>
                    <a:pt x="554" y="32"/>
                  </a:cubicBezTo>
                  <a:cubicBezTo>
                    <a:pt x="554" y="15"/>
                    <a:pt x="539" y="0"/>
                    <a:pt x="522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51" y="0"/>
                    <a:pt x="237" y="15"/>
                    <a:pt x="237" y="32"/>
                  </a:cubicBezTo>
                  <a:cubicBezTo>
                    <a:pt x="237" y="99"/>
                    <a:pt x="237" y="99"/>
                    <a:pt x="237" y="99"/>
                  </a:cubicBezTo>
                  <a:cubicBezTo>
                    <a:pt x="237" y="117"/>
                    <a:pt x="251" y="131"/>
                    <a:pt x="269" y="131"/>
                  </a:cubicBezTo>
                  <a:cubicBezTo>
                    <a:pt x="433" y="131"/>
                    <a:pt x="433" y="131"/>
                    <a:pt x="433" y="131"/>
                  </a:cubicBezTo>
                  <a:cubicBezTo>
                    <a:pt x="433" y="183"/>
                    <a:pt x="433" y="183"/>
                    <a:pt x="433" y="183"/>
                  </a:cubicBezTo>
                  <a:cubicBezTo>
                    <a:pt x="124" y="183"/>
                    <a:pt x="124" y="183"/>
                    <a:pt x="124" y="183"/>
                  </a:cubicBezTo>
                  <a:cubicBezTo>
                    <a:pt x="111" y="183"/>
                    <a:pt x="98" y="193"/>
                    <a:pt x="95" y="205"/>
                  </a:cubicBezTo>
                  <a:cubicBezTo>
                    <a:pt x="44" y="449"/>
                    <a:pt x="44" y="449"/>
                    <a:pt x="44" y="449"/>
                  </a:cubicBezTo>
                  <a:cubicBezTo>
                    <a:pt x="35" y="449"/>
                    <a:pt x="35" y="449"/>
                    <a:pt x="35" y="449"/>
                  </a:cubicBezTo>
                  <a:cubicBezTo>
                    <a:pt x="15" y="449"/>
                    <a:pt x="0" y="465"/>
                    <a:pt x="0" y="484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0" y="597"/>
                    <a:pt x="15" y="612"/>
                    <a:pt x="35" y="612"/>
                  </a:cubicBezTo>
                  <a:cubicBezTo>
                    <a:pt x="604" y="612"/>
                    <a:pt x="604" y="612"/>
                    <a:pt x="604" y="612"/>
                  </a:cubicBezTo>
                  <a:cubicBezTo>
                    <a:pt x="623" y="612"/>
                    <a:pt x="638" y="597"/>
                    <a:pt x="638" y="578"/>
                  </a:cubicBezTo>
                  <a:cubicBezTo>
                    <a:pt x="638" y="484"/>
                    <a:pt x="638" y="484"/>
                    <a:pt x="638" y="484"/>
                  </a:cubicBezTo>
                  <a:cubicBezTo>
                    <a:pt x="638" y="465"/>
                    <a:pt x="623" y="449"/>
                    <a:pt x="604" y="449"/>
                  </a:cubicBezTo>
                  <a:close/>
                  <a:moveTo>
                    <a:pt x="251" y="99"/>
                  </a:moveTo>
                  <a:cubicBezTo>
                    <a:pt x="251" y="32"/>
                    <a:pt x="251" y="32"/>
                    <a:pt x="251" y="32"/>
                  </a:cubicBezTo>
                  <a:cubicBezTo>
                    <a:pt x="251" y="22"/>
                    <a:pt x="259" y="14"/>
                    <a:pt x="269" y="14"/>
                  </a:cubicBezTo>
                  <a:cubicBezTo>
                    <a:pt x="522" y="14"/>
                    <a:pt x="522" y="14"/>
                    <a:pt x="522" y="14"/>
                  </a:cubicBezTo>
                  <a:cubicBezTo>
                    <a:pt x="531" y="14"/>
                    <a:pt x="540" y="22"/>
                    <a:pt x="540" y="32"/>
                  </a:cubicBezTo>
                  <a:cubicBezTo>
                    <a:pt x="540" y="99"/>
                    <a:pt x="540" y="99"/>
                    <a:pt x="540" y="99"/>
                  </a:cubicBezTo>
                  <a:cubicBezTo>
                    <a:pt x="540" y="109"/>
                    <a:pt x="531" y="117"/>
                    <a:pt x="522" y="117"/>
                  </a:cubicBezTo>
                  <a:cubicBezTo>
                    <a:pt x="269" y="117"/>
                    <a:pt x="269" y="117"/>
                    <a:pt x="269" y="117"/>
                  </a:cubicBezTo>
                  <a:cubicBezTo>
                    <a:pt x="259" y="117"/>
                    <a:pt x="251" y="109"/>
                    <a:pt x="251" y="99"/>
                  </a:cubicBezTo>
                  <a:close/>
                  <a:moveTo>
                    <a:pt x="447" y="131"/>
                  </a:moveTo>
                  <a:cubicBezTo>
                    <a:pt x="480" y="131"/>
                    <a:pt x="480" y="131"/>
                    <a:pt x="480" y="131"/>
                  </a:cubicBezTo>
                  <a:cubicBezTo>
                    <a:pt x="480" y="183"/>
                    <a:pt x="480" y="183"/>
                    <a:pt x="480" y="183"/>
                  </a:cubicBezTo>
                  <a:cubicBezTo>
                    <a:pt x="447" y="183"/>
                    <a:pt x="447" y="183"/>
                    <a:pt x="447" y="183"/>
                  </a:cubicBezTo>
                  <a:lnTo>
                    <a:pt x="447" y="131"/>
                  </a:lnTo>
                  <a:close/>
                  <a:moveTo>
                    <a:pt x="624" y="578"/>
                  </a:moveTo>
                  <a:cubicBezTo>
                    <a:pt x="624" y="589"/>
                    <a:pt x="615" y="598"/>
                    <a:pt x="604" y="598"/>
                  </a:cubicBezTo>
                  <a:cubicBezTo>
                    <a:pt x="35" y="598"/>
                    <a:pt x="35" y="598"/>
                    <a:pt x="35" y="598"/>
                  </a:cubicBezTo>
                  <a:cubicBezTo>
                    <a:pt x="23" y="598"/>
                    <a:pt x="14" y="589"/>
                    <a:pt x="14" y="578"/>
                  </a:cubicBezTo>
                  <a:cubicBezTo>
                    <a:pt x="14" y="484"/>
                    <a:pt x="14" y="484"/>
                    <a:pt x="14" y="484"/>
                  </a:cubicBezTo>
                  <a:cubicBezTo>
                    <a:pt x="14" y="473"/>
                    <a:pt x="23" y="463"/>
                    <a:pt x="35" y="463"/>
                  </a:cubicBezTo>
                  <a:cubicBezTo>
                    <a:pt x="50" y="463"/>
                    <a:pt x="50" y="463"/>
                    <a:pt x="50" y="463"/>
                  </a:cubicBezTo>
                  <a:cubicBezTo>
                    <a:pt x="53" y="463"/>
                    <a:pt x="56" y="461"/>
                    <a:pt x="57" y="458"/>
                  </a:cubicBezTo>
                  <a:cubicBezTo>
                    <a:pt x="109" y="208"/>
                    <a:pt x="109" y="208"/>
                    <a:pt x="109" y="208"/>
                  </a:cubicBezTo>
                  <a:cubicBezTo>
                    <a:pt x="110" y="202"/>
                    <a:pt x="117" y="197"/>
                    <a:pt x="124" y="197"/>
                  </a:cubicBezTo>
                  <a:cubicBezTo>
                    <a:pt x="514" y="197"/>
                    <a:pt x="514" y="197"/>
                    <a:pt x="514" y="197"/>
                  </a:cubicBezTo>
                  <a:cubicBezTo>
                    <a:pt x="521" y="197"/>
                    <a:pt x="528" y="202"/>
                    <a:pt x="529" y="208"/>
                  </a:cubicBezTo>
                  <a:cubicBezTo>
                    <a:pt x="581" y="458"/>
                    <a:pt x="581" y="458"/>
                    <a:pt x="581" y="458"/>
                  </a:cubicBezTo>
                  <a:cubicBezTo>
                    <a:pt x="582" y="461"/>
                    <a:pt x="585" y="463"/>
                    <a:pt x="588" y="463"/>
                  </a:cubicBezTo>
                  <a:cubicBezTo>
                    <a:pt x="604" y="463"/>
                    <a:pt x="604" y="463"/>
                    <a:pt x="604" y="463"/>
                  </a:cubicBezTo>
                  <a:cubicBezTo>
                    <a:pt x="615" y="463"/>
                    <a:pt x="624" y="473"/>
                    <a:pt x="624" y="484"/>
                  </a:cubicBezTo>
                  <a:lnTo>
                    <a:pt x="624" y="5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3252" y="913"/>
              <a:ext cx="77" cy="51"/>
            </a:xfrm>
            <a:custGeom>
              <a:avLst/>
              <a:gdLst>
                <a:gd name="T0" fmla="*/ 17 w 234"/>
                <a:gd name="T1" fmla="*/ 155 h 155"/>
                <a:gd name="T2" fmla="*/ 218 w 234"/>
                <a:gd name="T3" fmla="*/ 155 h 155"/>
                <a:gd name="T4" fmla="*/ 230 w 234"/>
                <a:gd name="T5" fmla="*/ 150 h 155"/>
                <a:gd name="T6" fmla="*/ 233 w 234"/>
                <a:gd name="T7" fmla="*/ 137 h 155"/>
                <a:gd name="T8" fmla="*/ 214 w 234"/>
                <a:gd name="T9" fmla="*/ 14 h 155"/>
                <a:gd name="T10" fmla="*/ 197 w 234"/>
                <a:gd name="T11" fmla="*/ 0 h 155"/>
                <a:gd name="T12" fmla="*/ 18 w 234"/>
                <a:gd name="T13" fmla="*/ 0 h 155"/>
                <a:gd name="T14" fmla="*/ 2 w 234"/>
                <a:gd name="T15" fmla="*/ 15 h 155"/>
                <a:gd name="T16" fmla="*/ 1 w 234"/>
                <a:gd name="T17" fmla="*/ 138 h 155"/>
                <a:gd name="T18" fmla="*/ 5 w 234"/>
                <a:gd name="T19" fmla="*/ 150 h 155"/>
                <a:gd name="T20" fmla="*/ 17 w 234"/>
                <a:gd name="T21" fmla="*/ 155 h 155"/>
                <a:gd name="T22" fmla="*/ 16 w 234"/>
                <a:gd name="T23" fmla="*/ 15 h 155"/>
                <a:gd name="T24" fmla="*/ 18 w 234"/>
                <a:gd name="T25" fmla="*/ 14 h 155"/>
                <a:gd name="T26" fmla="*/ 197 w 234"/>
                <a:gd name="T27" fmla="*/ 14 h 155"/>
                <a:gd name="T28" fmla="*/ 200 w 234"/>
                <a:gd name="T29" fmla="*/ 16 h 155"/>
                <a:gd name="T30" fmla="*/ 220 w 234"/>
                <a:gd name="T31" fmla="*/ 139 h 155"/>
                <a:gd name="T32" fmla="*/ 219 w 234"/>
                <a:gd name="T33" fmla="*/ 140 h 155"/>
                <a:gd name="T34" fmla="*/ 218 w 234"/>
                <a:gd name="T35" fmla="*/ 141 h 155"/>
                <a:gd name="T36" fmla="*/ 17 w 234"/>
                <a:gd name="T37" fmla="*/ 141 h 155"/>
                <a:gd name="T38" fmla="*/ 15 w 234"/>
                <a:gd name="T39" fmla="*/ 140 h 155"/>
                <a:gd name="T40" fmla="*/ 15 w 234"/>
                <a:gd name="T41" fmla="*/ 138 h 155"/>
                <a:gd name="T42" fmla="*/ 16 w 234"/>
                <a:gd name="T43" fmla="*/ 1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4" h="155">
                  <a:moveTo>
                    <a:pt x="17" y="155"/>
                  </a:moveTo>
                  <a:cubicBezTo>
                    <a:pt x="218" y="155"/>
                    <a:pt x="218" y="155"/>
                    <a:pt x="218" y="155"/>
                  </a:cubicBezTo>
                  <a:cubicBezTo>
                    <a:pt x="223" y="155"/>
                    <a:pt x="227" y="153"/>
                    <a:pt x="230" y="150"/>
                  </a:cubicBezTo>
                  <a:cubicBezTo>
                    <a:pt x="233" y="146"/>
                    <a:pt x="234" y="142"/>
                    <a:pt x="233" y="137"/>
                  </a:cubicBezTo>
                  <a:cubicBezTo>
                    <a:pt x="214" y="14"/>
                    <a:pt x="214" y="14"/>
                    <a:pt x="214" y="14"/>
                  </a:cubicBezTo>
                  <a:cubicBezTo>
                    <a:pt x="213" y="6"/>
                    <a:pt x="205" y="0"/>
                    <a:pt x="19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9" y="0"/>
                    <a:pt x="2" y="7"/>
                    <a:pt x="2" y="15"/>
                  </a:cubicBezTo>
                  <a:cubicBezTo>
                    <a:pt x="1" y="138"/>
                    <a:pt x="1" y="138"/>
                    <a:pt x="1" y="138"/>
                  </a:cubicBezTo>
                  <a:cubicBezTo>
                    <a:pt x="0" y="142"/>
                    <a:pt x="2" y="147"/>
                    <a:pt x="5" y="150"/>
                  </a:cubicBezTo>
                  <a:cubicBezTo>
                    <a:pt x="8" y="153"/>
                    <a:pt x="13" y="155"/>
                    <a:pt x="17" y="155"/>
                  </a:cubicBezTo>
                  <a:close/>
                  <a:moveTo>
                    <a:pt x="16" y="15"/>
                  </a:moveTo>
                  <a:cubicBezTo>
                    <a:pt x="16" y="15"/>
                    <a:pt x="17" y="14"/>
                    <a:pt x="18" y="14"/>
                  </a:cubicBezTo>
                  <a:cubicBezTo>
                    <a:pt x="197" y="14"/>
                    <a:pt x="197" y="14"/>
                    <a:pt x="197" y="14"/>
                  </a:cubicBezTo>
                  <a:cubicBezTo>
                    <a:pt x="199" y="14"/>
                    <a:pt x="200" y="16"/>
                    <a:pt x="200" y="16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0" y="140"/>
                    <a:pt x="220" y="140"/>
                    <a:pt x="219" y="140"/>
                  </a:cubicBezTo>
                  <a:cubicBezTo>
                    <a:pt x="219" y="141"/>
                    <a:pt x="219" y="141"/>
                    <a:pt x="218" y="141"/>
                  </a:cubicBezTo>
                  <a:cubicBezTo>
                    <a:pt x="17" y="141"/>
                    <a:pt x="17" y="141"/>
                    <a:pt x="17" y="141"/>
                  </a:cubicBezTo>
                  <a:cubicBezTo>
                    <a:pt x="16" y="141"/>
                    <a:pt x="16" y="140"/>
                    <a:pt x="15" y="140"/>
                  </a:cubicBezTo>
                  <a:cubicBezTo>
                    <a:pt x="15" y="140"/>
                    <a:pt x="15" y="139"/>
                    <a:pt x="15" y="138"/>
                  </a:cubicBezTo>
                  <a:lnTo>
                    <a:pt x="16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196" y="913"/>
              <a:ext cx="48" cy="22"/>
            </a:xfrm>
            <a:custGeom>
              <a:avLst/>
              <a:gdLst>
                <a:gd name="T0" fmla="*/ 15 w 147"/>
                <a:gd name="T1" fmla="*/ 66 h 66"/>
                <a:gd name="T2" fmla="*/ 129 w 147"/>
                <a:gd name="T3" fmla="*/ 66 h 66"/>
                <a:gd name="T4" fmla="*/ 145 w 147"/>
                <a:gd name="T5" fmla="*/ 51 h 66"/>
                <a:gd name="T6" fmla="*/ 147 w 147"/>
                <a:gd name="T7" fmla="*/ 16 h 66"/>
                <a:gd name="T8" fmla="*/ 143 w 147"/>
                <a:gd name="T9" fmla="*/ 5 h 66"/>
                <a:gd name="T10" fmla="*/ 132 w 147"/>
                <a:gd name="T11" fmla="*/ 0 h 66"/>
                <a:gd name="T12" fmla="*/ 23 w 147"/>
                <a:gd name="T13" fmla="*/ 0 h 66"/>
                <a:gd name="T14" fmla="*/ 6 w 147"/>
                <a:gd name="T15" fmla="*/ 14 h 66"/>
                <a:gd name="T16" fmla="*/ 1 w 147"/>
                <a:gd name="T17" fmla="*/ 49 h 66"/>
                <a:gd name="T18" fmla="*/ 4 w 147"/>
                <a:gd name="T19" fmla="*/ 61 h 66"/>
                <a:gd name="T20" fmla="*/ 15 w 147"/>
                <a:gd name="T21" fmla="*/ 66 h 66"/>
                <a:gd name="T22" fmla="*/ 20 w 147"/>
                <a:gd name="T23" fmla="*/ 16 h 66"/>
                <a:gd name="T24" fmla="*/ 23 w 147"/>
                <a:gd name="T25" fmla="*/ 14 h 66"/>
                <a:gd name="T26" fmla="*/ 132 w 147"/>
                <a:gd name="T27" fmla="*/ 14 h 66"/>
                <a:gd name="T28" fmla="*/ 133 w 147"/>
                <a:gd name="T29" fmla="*/ 15 h 66"/>
                <a:gd name="T30" fmla="*/ 131 w 147"/>
                <a:gd name="T31" fmla="*/ 50 h 66"/>
                <a:gd name="T32" fmla="*/ 129 w 147"/>
                <a:gd name="T33" fmla="*/ 52 h 66"/>
                <a:gd name="T34" fmla="*/ 15 w 147"/>
                <a:gd name="T35" fmla="*/ 52 h 66"/>
                <a:gd name="T36" fmla="*/ 14 w 147"/>
                <a:gd name="T37" fmla="*/ 51 h 66"/>
                <a:gd name="T38" fmla="*/ 20 w 147"/>
                <a:gd name="T39" fmla="*/ 1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7" h="66">
                  <a:moveTo>
                    <a:pt x="15" y="66"/>
                  </a:moveTo>
                  <a:cubicBezTo>
                    <a:pt x="129" y="66"/>
                    <a:pt x="129" y="66"/>
                    <a:pt x="129" y="66"/>
                  </a:cubicBezTo>
                  <a:cubicBezTo>
                    <a:pt x="138" y="66"/>
                    <a:pt x="145" y="59"/>
                    <a:pt x="145" y="51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7" y="12"/>
                    <a:pt x="146" y="8"/>
                    <a:pt x="143" y="5"/>
                  </a:cubicBezTo>
                  <a:cubicBezTo>
                    <a:pt x="140" y="2"/>
                    <a:pt x="136" y="0"/>
                    <a:pt x="13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5" y="0"/>
                    <a:pt x="7" y="6"/>
                    <a:pt x="6" y="1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0" y="53"/>
                    <a:pt x="1" y="57"/>
                    <a:pt x="4" y="61"/>
                  </a:cubicBezTo>
                  <a:cubicBezTo>
                    <a:pt x="7" y="64"/>
                    <a:pt x="11" y="66"/>
                    <a:pt x="15" y="66"/>
                  </a:cubicBezTo>
                  <a:close/>
                  <a:moveTo>
                    <a:pt x="20" y="16"/>
                  </a:moveTo>
                  <a:cubicBezTo>
                    <a:pt x="20" y="16"/>
                    <a:pt x="21" y="14"/>
                    <a:pt x="23" y="14"/>
                  </a:cubicBezTo>
                  <a:cubicBezTo>
                    <a:pt x="132" y="14"/>
                    <a:pt x="132" y="14"/>
                    <a:pt x="132" y="14"/>
                  </a:cubicBezTo>
                  <a:cubicBezTo>
                    <a:pt x="133" y="14"/>
                    <a:pt x="133" y="15"/>
                    <a:pt x="133" y="15"/>
                  </a:cubicBezTo>
                  <a:cubicBezTo>
                    <a:pt x="131" y="50"/>
                    <a:pt x="131" y="50"/>
                    <a:pt x="131" y="50"/>
                  </a:cubicBezTo>
                  <a:cubicBezTo>
                    <a:pt x="131" y="51"/>
                    <a:pt x="130" y="52"/>
                    <a:pt x="129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4" y="51"/>
                    <a:pt x="14" y="51"/>
                  </a:cubicBezTo>
                  <a:lnTo>
                    <a:pt x="2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7" name="Freeform 8"/>
            <p:cNvSpPr/>
            <p:nvPr/>
          </p:nvSpPr>
          <p:spPr bwMode="auto">
            <a:xfrm>
              <a:off x="3173" y="1005"/>
              <a:ext cx="175" cy="4"/>
            </a:xfrm>
            <a:custGeom>
              <a:avLst/>
              <a:gdLst>
                <a:gd name="T0" fmla="*/ 530 w 537"/>
                <a:gd name="T1" fmla="*/ 0 h 14"/>
                <a:gd name="T2" fmla="*/ 7 w 537"/>
                <a:gd name="T3" fmla="*/ 0 h 14"/>
                <a:gd name="T4" fmla="*/ 0 w 537"/>
                <a:gd name="T5" fmla="*/ 7 h 14"/>
                <a:gd name="T6" fmla="*/ 7 w 537"/>
                <a:gd name="T7" fmla="*/ 14 h 14"/>
                <a:gd name="T8" fmla="*/ 530 w 537"/>
                <a:gd name="T9" fmla="*/ 14 h 14"/>
                <a:gd name="T10" fmla="*/ 537 w 537"/>
                <a:gd name="T11" fmla="*/ 7 h 14"/>
                <a:gd name="T12" fmla="*/ 530 w 537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7" h="14">
                  <a:moveTo>
                    <a:pt x="53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530" y="14"/>
                    <a:pt x="530" y="14"/>
                    <a:pt x="530" y="14"/>
                  </a:cubicBezTo>
                  <a:cubicBezTo>
                    <a:pt x="533" y="14"/>
                    <a:pt x="537" y="11"/>
                    <a:pt x="537" y="7"/>
                  </a:cubicBezTo>
                  <a:cubicBezTo>
                    <a:pt x="537" y="3"/>
                    <a:pt x="533" y="0"/>
                    <a:pt x="5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8" name="Freeform 9"/>
            <p:cNvSpPr/>
            <p:nvPr/>
          </p:nvSpPr>
          <p:spPr bwMode="auto">
            <a:xfrm>
              <a:off x="3254" y="865"/>
              <a:ext cx="69" cy="5"/>
            </a:xfrm>
            <a:custGeom>
              <a:avLst/>
              <a:gdLst>
                <a:gd name="T0" fmla="*/ 205 w 212"/>
                <a:gd name="T1" fmla="*/ 0 h 14"/>
                <a:gd name="T2" fmla="*/ 7 w 212"/>
                <a:gd name="T3" fmla="*/ 0 h 14"/>
                <a:gd name="T4" fmla="*/ 0 w 212"/>
                <a:gd name="T5" fmla="*/ 7 h 14"/>
                <a:gd name="T6" fmla="*/ 7 w 212"/>
                <a:gd name="T7" fmla="*/ 14 h 14"/>
                <a:gd name="T8" fmla="*/ 205 w 212"/>
                <a:gd name="T9" fmla="*/ 14 h 14"/>
                <a:gd name="T10" fmla="*/ 212 w 212"/>
                <a:gd name="T11" fmla="*/ 7 h 14"/>
                <a:gd name="T12" fmla="*/ 205 w 21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" h="14">
                  <a:moveTo>
                    <a:pt x="20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11"/>
                    <a:pt x="4" y="14"/>
                    <a:pt x="7" y="14"/>
                  </a:cubicBezTo>
                  <a:cubicBezTo>
                    <a:pt x="205" y="14"/>
                    <a:pt x="205" y="14"/>
                    <a:pt x="205" y="14"/>
                  </a:cubicBezTo>
                  <a:cubicBezTo>
                    <a:pt x="208" y="14"/>
                    <a:pt x="212" y="11"/>
                    <a:pt x="212" y="7"/>
                  </a:cubicBezTo>
                  <a:cubicBezTo>
                    <a:pt x="212" y="3"/>
                    <a:pt x="208" y="0"/>
                    <a:pt x="2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9" name="Freeform 10"/>
            <p:cNvSpPr/>
            <p:nvPr/>
          </p:nvSpPr>
          <p:spPr bwMode="auto">
            <a:xfrm>
              <a:off x="3254" y="855"/>
              <a:ext cx="69" cy="4"/>
            </a:xfrm>
            <a:custGeom>
              <a:avLst/>
              <a:gdLst>
                <a:gd name="T0" fmla="*/ 205 w 212"/>
                <a:gd name="T1" fmla="*/ 0 h 14"/>
                <a:gd name="T2" fmla="*/ 7 w 212"/>
                <a:gd name="T3" fmla="*/ 0 h 14"/>
                <a:gd name="T4" fmla="*/ 0 w 212"/>
                <a:gd name="T5" fmla="*/ 7 h 14"/>
                <a:gd name="T6" fmla="*/ 7 w 212"/>
                <a:gd name="T7" fmla="*/ 14 h 14"/>
                <a:gd name="T8" fmla="*/ 205 w 212"/>
                <a:gd name="T9" fmla="*/ 14 h 14"/>
                <a:gd name="T10" fmla="*/ 212 w 212"/>
                <a:gd name="T11" fmla="*/ 7 h 14"/>
                <a:gd name="T12" fmla="*/ 205 w 21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" h="14">
                  <a:moveTo>
                    <a:pt x="20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10"/>
                    <a:pt x="4" y="14"/>
                    <a:pt x="7" y="14"/>
                  </a:cubicBezTo>
                  <a:cubicBezTo>
                    <a:pt x="205" y="14"/>
                    <a:pt x="205" y="14"/>
                    <a:pt x="205" y="14"/>
                  </a:cubicBezTo>
                  <a:cubicBezTo>
                    <a:pt x="208" y="14"/>
                    <a:pt x="212" y="10"/>
                    <a:pt x="212" y="7"/>
                  </a:cubicBezTo>
                  <a:cubicBezTo>
                    <a:pt x="212" y="3"/>
                    <a:pt x="208" y="0"/>
                    <a:pt x="2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30" name="Rectangle 29"/>
          <p:cNvSpPr/>
          <p:nvPr/>
        </p:nvSpPr>
        <p:spPr>
          <a:xfrm>
            <a:off x="1342987" y="2955225"/>
            <a:ext cx="1872693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etc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86959" y="2955225"/>
            <a:ext cx="1872693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etc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150112" y="2955225"/>
            <a:ext cx="1872693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etc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094084" y="2955225"/>
            <a:ext cx="1872693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etc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997344" y="2955225"/>
            <a:ext cx="1872693" cy="521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etc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342987" y="4005064"/>
            <a:ext cx="1872693" cy="1047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>
              <a:lnSpc>
                <a:spcPct val="95000"/>
              </a:lnSpc>
            </a:pP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Nullam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sodales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ex, eu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scelerisque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tortor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286959" y="4005064"/>
            <a:ext cx="1872693" cy="1047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>
              <a:lnSpc>
                <a:spcPct val="95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tempor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eleifend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vel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feugiat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150112" y="4005065"/>
            <a:ext cx="1872693" cy="1047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>
              <a:lnSpc>
                <a:spcPct val="95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Nam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sit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quis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feugiat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pharetra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094084" y="4005065"/>
            <a:ext cx="1872693" cy="1047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>
              <a:lnSpc>
                <a:spcPct val="95000"/>
              </a:lnSpc>
            </a:pP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Phasellus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iaculis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et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tellus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</a:p>
        </p:txBody>
      </p:sp>
      <p:sp>
        <p:nvSpPr>
          <p:cNvPr id="47" name="Rectangle 46"/>
          <p:cNvSpPr/>
          <p:nvPr/>
        </p:nvSpPr>
        <p:spPr>
          <a:xfrm>
            <a:off x="8997344" y="4005064"/>
            <a:ext cx="1872693" cy="1047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ctr">
              <a:lnSpc>
                <a:spcPct val="95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quis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faucibus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ligula, id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enim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342987" y="5301208"/>
            <a:ext cx="9527051" cy="889667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square" lIns="243840" tIns="121920" rIns="243840" bIns="121920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Duis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at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a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malesuada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Etiam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euismod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semper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suscipit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potenti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scelerisque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non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Curabitur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vehicula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lacus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7691975" y="1930401"/>
            <a:ext cx="626535" cy="935568"/>
          </a:xfrm>
          <a:custGeom>
            <a:avLst/>
            <a:gdLst>
              <a:gd name="T0" fmla="*/ 309 w 385"/>
              <a:gd name="T1" fmla="*/ 309 h 577"/>
              <a:gd name="T2" fmla="*/ 243 w 385"/>
              <a:gd name="T3" fmla="*/ 111 h 577"/>
              <a:gd name="T4" fmla="*/ 200 w 385"/>
              <a:gd name="T5" fmla="*/ 7 h 577"/>
              <a:gd name="T6" fmla="*/ 186 w 385"/>
              <a:gd name="T7" fmla="*/ 7 h 577"/>
              <a:gd name="T8" fmla="*/ 143 w 385"/>
              <a:gd name="T9" fmla="*/ 111 h 577"/>
              <a:gd name="T10" fmla="*/ 76 w 385"/>
              <a:gd name="T11" fmla="*/ 309 h 577"/>
              <a:gd name="T12" fmla="*/ 0 w 385"/>
              <a:gd name="T13" fmla="*/ 316 h 577"/>
              <a:gd name="T14" fmla="*/ 70 w 385"/>
              <a:gd name="T15" fmla="*/ 323 h 577"/>
              <a:gd name="T16" fmla="*/ 15 w 385"/>
              <a:gd name="T17" fmla="*/ 475 h 577"/>
              <a:gd name="T18" fmla="*/ 36 w 385"/>
              <a:gd name="T19" fmla="*/ 570 h 577"/>
              <a:gd name="T20" fmla="*/ 50 w 385"/>
              <a:gd name="T21" fmla="*/ 570 h 577"/>
              <a:gd name="T22" fmla="*/ 127 w 385"/>
              <a:gd name="T23" fmla="*/ 323 h 577"/>
              <a:gd name="T24" fmla="*/ 186 w 385"/>
              <a:gd name="T25" fmla="*/ 359 h 577"/>
              <a:gd name="T26" fmla="*/ 200 w 385"/>
              <a:gd name="T27" fmla="*/ 359 h 577"/>
              <a:gd name="T28" fmla="*/ 258 w 385"/>
              <a:gd name="T29" fmla="*/ 323 h 577"/>
              <a:gd name="T30" fmla="*/ 334 w 385"/>
              <a:gd name="T31" fmla="*/ 570 h 577"/>
              <a:gd name="T32" fmla="*/ 348 w 385"/>
              <a:gd name="T33" fmla="*/ 570 h 577"/>
              <a:gd name="T34" fmla="*/ 370 w 385"/>
              <a:gd name="T35" fmla="*/ 475 h 577"/>
              <a:gd name="T36" fmla="*/ 314 w 385"/>
              <a:gd name="T37" fmla="*/ 323 h 577"/>
              <a:gd name="T38" fmla="*/ 385 w 385"/>
              <a:gd name="T39" fmla="*/ 316 h 577"/>
              <a:gd name="T40" fmla="*/ 193 w 385"/>
              <a:gd name="T41" fmla="*/ 75 h 577"/>
              <a:gd name="T42" fmla="*/ 200 w 385"/>
              <a:gd name="T43" fmla="*/ 146 h 577"/>
              <a:gd name="T44" fmla="*/ 193 w 385"/>
              <a:gd name="T45" fmla="*/ 147 h 577"/>
              <a:gd name="T46" fmla="*/ 193 w 385"/>
              <a:gd name="T47" fmla="*/ 75 h 577"/>
              <a:gd name="T48" fmla="*/ 175 w 385"/>
              <a:gd name="T49" fmla="*/ 158 h 577"/>
              <a:gd name="T50" fmla="*/ 29 w 385"/>
              <a:gd name="T51" fmla="*/ 472 h 577"/>
              <a:gd name="T52" fmla="*/ 200 w 385"/>
              <a:gd name="T53" fmla="*/ 309 h 577"/>
              <a:gd name="T54" fmla="*/ 193 w 385"/>
              <a:gd name="T55" fmla="*/ 267 h 577"/>
              <a:gd name="T56" fmla="*/ 186 w 385"/>
              <a:gd name="T57" fmla="*/ 309 h 577"/>
              <a:gd name="T58" fmla="*/ 188 w 385"/>
              <a:gd name="T59" fmla="*/ 161 h 577"/>
              <a:gd name="T60" fmla="*/ 197 w 385"/>
              <a:gd name="T61" fmla="*/ 161 h 577"/>
              <a:gd name="T62" fmla="*/ 200 w 385"/>
              <a:gd name="T63" fmla="*/ 309 h 577"/>
              <a:gd name="T64" fmla="*/ 210 w 385"/>
              <a:gd name="T65" fmla="*/ 158 h 577"/>
              <a:gd name="T66" fmla="*/ 298 w 385"/>
              <a:gd name="T67" fmla="*/ 319 h 577"/>
              <a:gd name="T68" fmla="*/ 356 w 385"/>
              <a:gd name="T69" fmla="*/ 472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85" h="577">
                <a:moveTo>
                  <a:pt x="378" y="309"/>
                </a:moveTo>
                <a:cubicBezTo>
                  <a:pt x="309" y="309"/>
                  <a:pt x="309" y="309"/>
                  <a:pt x="309" y="309"/>
                </a:cubicBezTo>
                <a:cubicBezTo>
                  <a:pt x="240" y="128"/>
                  <a:pt x="240" y="128"/>
                  <a:pt x="240" y="128"/>
                </a:cubicBezTo>
                <a:cubicBezTo>
                  <a:pt x="242" y="123"/>
                  <a:pt x="243" y="117"/>
                  <a:pt x="243" y="111"/>
                </a:cubicBezTo>
                <a:cubicBezTo>
                  <a:pt x="243" y="86"/>
                  <a:pt x="224" y="65"/>
                  <a:pt x="200" y="61"/>
                </a:cubicBezTo>
                <a:cubicBezTo>
                  <a:pt x="200" y="7"/>
                  <a:pt x="200" y="7"/>
                  <a:pt x="200" y="7"/>
                </a:cubicBezTo>
                <a:cubicBezTo>
                  <a:pt x="200" y="3"/>
                  <a:pt x="197" y="0"/>
                  <a:pt x="193" y="0"/>
                </a:cubicBezTo>
                <a:cubicBezTo>
                  <a:pt x="189" y="0"/>
                  <a:pt x="186" y="3"/>
                  <a:pt x="186" y="7"/>
                </a:cubicBezTo>
                <a:cubicBezTo>
                  <a:pt x="186" y="61"/>
                  <a:pt x="186" y="61"/>
                  <a:pt x="186" y="61"/>
                </a:cubicBezTo>
                <a:cubicBezTo>
                  <a:pt x="161" y="65"/>
                  <a:pt x="143" y="86"/>
                  <a:pt x="143" y="111"/>
                </a:cubicBezTo>
                <a:cubicBezTo>
                  <a:pt x="143" y="117"/>
                  <a:pt x="144" y="122"/>
                  <a:pt x="145" y="127"/>
                </a:cubicBezTo>
                <a:cubicBezTo>
                  <a:pt x="76" y="309"/>
                  <a:pt x="76" y="309"/>
                  <a:pt x="76" y="309"/>
                </a:cubicBezTo>
                <a:cubicBezTo>
                  <a:pt x="7" y="309"/>
                  <a:pt x="7" y="309"/>
                  <a:pt x="7" y="309"/>
                </a:cubicBezTo>
                <a:cubicBezTo>
                  <a:pt x="3" y="309"/>
                  <a:pt x="0" y="313"/>
                  <a:pt x="0" y="316"/>
                </a:cubicBezTo>
                <a:cubicBezTo>
                  <a:pt x="0" y="320"/>
                  <a:pt x="3" y="323"/>
                  <a:pt x="7" y="323"/>
                </a:cubicBezTo>
                <a:cubicBezTo>
                  <a:pt x="70" y="323"/>
                  <a:pt x="70" y="323"/>
                  <a:pt x="70" y="323"/>
                </a:cubicBezTo>
                <a:cubicBezTo>
                  <a:pt x="15" y="470"/>
                  <a:pt x="15" y="470"/>
                  <a:pt x="15" y="470"/>
                </a:cubicBezTo>
                <a:cubicBezTo>
                  <a:pt x="14" y="471"/>
                  <a:pt x="14" y="473"/>
                  <a:pt x="15" y="475"/>
                </a:cubicBezTo>
                <a:cubicBezTo>
                  <a:pt x="36" y="524"/>
                  <a:pt x="36" y="524"/>
                  <a:pt x="36" y="524"/>
                </a:cubicBezTo>
                <a:cubicBezTo>
                  <a:pt x="36" y="570"/>
                  <a:pt x="36" y="570"/>
                  <a:pt x="36" y="570"/>
                </a:cubicBezTo>
                <a:cubicBezTo>
                  <a:pt x="36" y="574"/>
                  <a:pt x="40" y="577"/>
                  <a:pt x="43" y="577"/>
                </a:cubicBezTo>
                <a:cubicBezTo>
                  <a:pt x="47" y="577"/>
                  <a:pt x="50" y="574"/>
                  <a:pt x="50" y="570"/>
                </a:cubicBezTo>
                <a:cubicBezTo>
                  <a:pt x="50" y="523"/>
                  <a:pt x="50" y="523"/>
                  <a:pt x="50" y="523"/>
                </a:cubicBezTo>
                <a:cubicBezTo>
                  <a:pt x="127" y="323"/>
                  <a:pt x="127" y="323"/>
                  <a:pt x="127" y="323"/>
                </a:cubicBezTo>
                <a:cubicBezTo>
                  <a:pt x="186" y="323"/>
                  <a:pt x="186" y="323"/>
                  <a:pt x="186" y="323"/>
                </a:cubicBezTo>
                <a:cubicBezTo>
                  <a:pt x="186" y="359"/>
                  <a:pt x="186" y="359"/>
                  <a:pt x="186" y="359"/>
                </a:cubicBezTo>
                <a:cubicBezTo>
                  <a:pt x="186" y="363"/>
                  <a:pt x="189" y="366"/>
                  <a:pt x="193" y="366"/>
                </a:cubicBezTo>
                <a:cubicBezTo>
                  <a:pt x="197" y="366"/>
                  <a:pt x="200" y="363"/>
                  <a:pt x="200" y="359"/>
                </a:cubicBezTo>
                <a:cubicBezTo>
                  <a:pt x="200" y="323"/>
                  <a:pt x="200" y="323"/>
                  <a:pt x="200" y="323"/>
                </a:cubicBezTo>
                <a:cubicBezTo>
                  <a:pt x="258" y="323"/>
                  <a:pt x="258" y="323"/>
                  <a:pt x="258" y="323"/>
                </a:cubicBezTo>
                <a:cubicBezTo>
                  <a:pt x="334" y="523"/>
                  <a:pt x="334" y="523"/>
                  <a:pt x="334" y="523"/>
                </a:cubicBezTo>
                <a:cubicBezTo>
                  <a:pt x="334" y="570"/>
                  <a:pt x="334" y="570"/>
                  <a:pt x="334" y="570"/>
                </a:cubicBezTo>
                <a:cubicBezTo>
                  <a:pt x="334" y="574"/>
                  <a:pt x="337" y="577"/>
                  <a:pt x="341" y="577"/>
                </a:cubicBezTo>
                <a:cubicBezTo>
                  <a:pt x="345" y="577"/>
                  <a:pt x="348" y="574"/>
                  <a:pt x="348" y="570"/>
                </a:cubicBezTo>
                <a:cubicBezTo>
                  <a:pt x="348" y="524"/>
                  <a:pt x="348" y="524"/>
                  <a:pt x="348" y="524"/>
                </a:cubicBezTo>
                <a:cubicBezTo>
                  <a:pt x="370" y="475"/>
                  <a:pt x="370" y="475"/>
                  <a:pt x="370" y="475"/>
                </a:cubicBezTo>
                <a:cubicBezTo>
                  <a:pt x="371" y="473"/>
                  <a:pt x="371" y="471"/>
                  <a:pt x="370" y="470"/>
                </a:cubicBezTo>
                <a:cubicBezTo>
                  <a:pt x="314" y="323"/>
                  <a:pt x="314" y="323"/>
                  <a:pt x="314" y="323"/>
                </a:cubicBezTo>
                <a:cubicBezTo>
                  <a:pt x="378" y="323"/>
                  <a:pt x="378" y="323"/>
                  <a:pt x="378" y="323"/>
                </a:cubicBezTo>
                <a:cubicBezTo>
                  <a:pt x="382" y="323"/>
                  <a:pt x="385" y="320"/>
                  <a:pt x="385" y="316"/>
                </a:cubicBezTo>
                <a:cubicBezTo>
                  <a:pt x="385" y="313"/>
                  <a:pt x="382" y="309"/>
                  <a:pt x="378" y="309"/>
                </a:cubicBezTo>
                <a:close/>
                <a:moveTo>
                  <a:pt x="193" y="75"/>
                </a:moveTo>
                <a:cubicBezTo>
                  <a:pt x="213" y="75"/>
                  <a:pt x="229" y="91"/>
                  <a:pt x="229" y="111"/>
                </a:cubicBezTo>
                <a:cubicBezTo>
                  <a:pt x="229" y="129"/>
                  <a:pt x="217" y="143"/>
                  <a:pt x="200" y="146"/>
                </a:cubicBezTo>
                <a:cubicBezTo>
                  <a:pt x="200" y="146"/>
                  <a:pt x="200" y="146"/>
                  <a:pt x="200" y="146"/>
                </a:cubicBezTo>
                <a:cubicBezTo>
                  <a:pt x="198" y="147"/>
                  <a:pt x="195" y="147"/>
                  <a:pt x="193" y="147"/>
                </a:cubicBezTo>
                <a:cubicBezTo>
                  <a:pt x="173" y="147"/>
                  <a:pt x="157" y="131"/>
                  <a:pt x="157" y="111"/>
                </a:cubicBezTo>
                <a:cubicBezTo>
                  <a:pt x="157" y="91"/>
                  <a:pt x="173" y="75"/>
                  <a:pt x="193" y="75"/>
                </a:cubicBezTo>
                <a:close/>
                <a:moveTo>
                  <a:pt x="154" y="143"/>
                </a:moveTo>
                <a:cubicBezTo>
                  <a:pt x="160" y="150"/>
                  <a:pt x="167" y="155"/>
                  <a:pt x="175" y="158"/>
                </a:cubicBezTo>
                <a:cubicBezTo>
                  <a:pt x="43" y="504"/>
                  <a:pt x="43" y="504"/>
                  <a:pt x="43" y="504"/>
                </a:cubicBezTo>
                <a:cubicBezTo>
                  <a:pt x="29" y="472"/>
                  <a:pt x="29" y="472"/>
                  <a:pt x="29" y="472"/>
                </a:cubicBezTo>
                <a:lnTo>
                  <a:pt x="154" y="143"/>
                </a:lnTo>
                <a:close/>
                <a:moveTo>
                  <a:pt x="200" y="309"/>
                </a:moveTo>
                <a:cubicBezTo>
                  <a:pt x="200" y="274"/>
                  <a:pt x="200" y="274"/>
                  <a:pt x="200" y="274"/>
                </a:cubicBezTo>
                <a:cubicBezTo>
                  <a:pt x="200" y="271"/>
                  <a:pt x="197" y="267"/>
                  <a:pt x="193" y="267"/>
                </a:cubicBezTo>
                <a:cubicBezTo>
                  <a:pt x="189" y="267"/>
                  <a:pt x="186" y="271"/>
                  <a:pt x="186" y="274"/>
                </a:cubicBezTo>
                <a:cubicBezTo>
                  <a:pt x="186" y="309"/>
                  <a:pt x="186" y="309"/>
                  <a:pt x="186" y="309"/>
                </a:cubicBezTo>
                <a:cubicBezTo>
                  <a:pt x="132" y="309"/>
                  <a:pt x="132" y="309"/>
                  <a:pt x="132" y="309"/>
                </a:cubicBezTo>
                <a:cubicBezTo>
                  <a:pt x="188" y="161"/>
                  <a:pt x="188" y="161"/>
                  <a:pt x="188" y="161"/>
                </a:cubicBezTo>
                <a:cubicBezTo>
                  <a:pt x="190" y="161"/>
                  <a:pt x="191" y="161"/>
                  <a:pt x="193" y="161"/>
                </a:cubicBezTo>
                <a:cubicBezTo>
                  <a:pt x="194" y="161"/>
                  <a:pt x="195" y="161"/>
                  <a:pt x="197" y="161"/>
                </a:cubicBezTo>
                <a:cubicBezTo>
                  <a:pt x="253" y="309"/>
                  <a:pt x="253" y="309"/>
                  <a:pt x="253" y="309"/>
                </a:cubicBezTo>
                <a:lnTo>
                  <a:pt x="200" y="309"/>
                </a:lnTo>
                <a:close/>
                <a:moveTo>
                  <a:pt x="342" y="504"/>
                </a:moveTo>
                <a:cubicBezTo>
                  <a:pt x="210" y="158"/>
                  <a:pt x="210" y="158"/>
                  <a:pt x="210" y="158"/>
                </a:cubicBezTo>
                <a:cubicBezTo>
                  <a:pt x="218" y="155"/>
                  <a:pt x="225" y="150"/>
                  <a:pt x="231" y="144"/>
                </a:cubicBezTo>
                <a:cubicBezTo>
                  <a:pt x="298" y="319"/>
                  <a:pt x="298" y="319"/>
                  <a:pt x="298" y="319"/>
                </a:cubicBezTo>
                <a:cubicBezTo>
                  <a:pt x="298" y="319"/>
                  <a:pt x="298" y="319"/>
                  <a:pt x="298" y="319"/>
                </a:cubicBezTo>
                <a:cubicBezTo>
                  <a:pt x="356" y="472"/>
                  <a:pt x="356" y="472"/>
                  <a:pt x="356" y="472"/>
                </a:cubicBezTo>
                <a:lnTo>
                  <a:pt x="342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>
            <a:off x="9385307" y="2091266"/>
            <a:ext cx="1051984" cy="609599"/>
          </a:xfrm>
          <a:custGeom>
            <a:avLst/>
            <a:gdLst>
              <a:gd name="T0" fmla="*/ 751 w 773"/>
              <a:gd name="T1" fmla="*/ 6 h 445"/>
              <a:gd name="T2" fmla="*/ 751 w 773"/>
              <a:gd name="T3" fmla="*/ 5 h 445"/>
              <a:gd name="T4" fmla="*/ 750 w 773"/>
              <a:gd name="T5" fmla="*/ 3 h 445"/>
              <a:gd name="T6" fmla="*/ 749 w 773"/>
              <a:gd name="T7" fmla="*/ 2 h 445"/>
              <a:gd name="T8" fmla="*/ 747 w 773"/>
              <a:gd name="T9" fmla="*/ 1 h 445"/>
              <a:gd name="T10" fmla="*/ 747 w 773"/>
              <a:gd name="T11" fmla="*/ 1 h 445"/>
              <a:gd name="T12" fmla="*/ 745 w 773"/>
              <a:gd name="T13" fmla="*/ 0 h 445"/>
              <a:gd name="T14" fmla="*/ 744 w 773"/>
              <a:gd name="T15" fmla="*/ 0 h 445"/>
              <a:gd name="T16" fmla="*/ 742 w 773"/>
              <a:gd name="T17" fmla="*/ 1 h 445"/>
              <a:gd name="T18" fmla="*/ 740 w 773"/>
              <a:gd name="T19" fmla="*/ 2 h 445"/>
              <a:gd name="T20" fmla="*/ 626 w 773"/>
              <a:gd name="T21" fmla="*/ 87 h 445"/>
              <a:gd name="T22" fmla="*/ 634 w 773"/>
              <a:gd name="T23" fmla="*/ 99 h 445"/>
              <a:gd name="T24" fmla="*/ 649 w 773"/>
              <a:gd name="T25" fmla="*/ 211 h 445"/>
              <a:gd name="T26" fmla="*/ 581 w 773"/>
              <a:gd name="T27" fmla="*/ 234 h 445"/>
              <a:gd name="T28" fmla="*/ 484 w 773"/>
              <a:gd name="T29" fmla="*/ 165 h 445"/>
              <a:gd name="T30" fmla="*/ 374 w 773"/>
              <a:gd name="T31" fmla="*/ 165 h 445"/>
              <a:gd name="T32" fmla="*/ 331 w 773"/>
              <a:gd name="T33" fmla="*/ 338 h 445"/>
              <a:gd name="T34" fmla="*/ 281 w 773"/>
              <a:gd name="T35" fmla="*/ 345 h 445"/>
              <a:gd name="T36" fmla="*/ 205 w 773"/>
              <a:gd name="T37" fmla="*/ 210 h 445"/>
              <a:gd name="T38" fmla="*/ 95 w 773"/>
              <a:gd name="T39" fmla="*/ 210 h 445"/>
              <a:gd name="T40" fmla="*/ 2 w 773"/>
              <a:gd name="T41" fmla="*/ 385 h 445"/>
              <a:gd name="T42" fmla="*/ 8 w 773"/>
              <a:gd name="T43" fmla="*/ 397 h 445"/>
              <a:gd name="T44" fmla="*/ 120 w 773"/>
              <a:gd name="T45" fmla="*/ 256 h 445"/>
              <a:gd name="T46" fmla="*/ 181 w 773"/>
              <a:gd name="T47" fmla="*/ 255 h 445"/>
              <a:gd name="T48" fmla="*/ 258 w 773"/>
              <a:gd name="T49" fmla="*/ 390 h 445"/>
              <a:gd name="T50" fmla="*/ 368 w 773"/>
              <a:gd name="T51" fmla="*/ 390 h 445"/>
              <a:gd name="T52" fmla="*/ 406 w 773"/>
              <a:gd name="T53" fmla="*/ 215 h 445"/>
              <a:gd name="T54" fmla="*/ 478 w 773"/>
              <a:gd name="T55" fmla="*/ 191 h 445"/>
              <a:gd name="T56" fmla="*/ 573 w 773"/>
              <a:gd name="T57" fmla="*/ 261 h 445"/>
              <a:gd name="T58" fmla="*/ 683 w 773"/>
              <a:gd name="T59" fmla="*/ 261 h 445"/>
              <a:gd name="T60" fmla="*/ 741 w 773"/>
              <a:gd name="T61" fmla="*/ 33 h 445"/>
              <a:gd name="T62" fmla="*/ 765 w 773"/>
              <a:gd name="T63" fmla="*/ 160 h 445"/>
              <a:gd name="T64" fmla="*/ 772 w 773"/>
              <a:gd name="T65" fmla="*/ 152 h 445"/>
              <a:gd name="T66" fmla="*/ 150 w 773"/>
              <a:gd name="T67" fmla="*/ 169 h 445"/>
              <a:gd name="T68" fmla="*/ 177 w 773"/>
              <a:gd name="T69" fmla="*/ 240 h 445"/>
              <a:gd name="T70" fmla="*/ 177 w 773"/>
              <a:gd name="T71" fmla="*/ 240 h 445"/>
              <a:gd name="T72" fmla="*/ 109 w 773"/>
              <a:gd name="T73" fmla="*/ 210 h 445"/>
              <a:gd name="T74" fmla="*/ 313 w 773"/>
              <a:gd name="T75" fmla="*/ 431 h 445"/>
              <a:gd name="T76" fmla="*/ 313 w 773"/>
              <a:gd name="T77" fmla="*/ 349 h 445"/>
              <a:gd name="T78" fmla="*/ 429 w 773"/>
              <a:gd name="T79" fmla="*/ 206 h 445"/>
              <a:gd name="T80" fmla="*/ 429 w 773"/>
              <a:gd name="T81" fmla="*/ 124 h 445"/>
              <a:gd name="T82" fmla="*/ 429 w 773"/>
              <a:gd name="T83" fmla="*/ 206 h 445"/>
              <a:gd name="T84" fmla="*/ 628 w 773"/>
              <a:gd name="T85" fmla="*/ 302 h 445"/>
              <a:gd name="T86" fmla="*/ 628 w 773"/>
              <a:gd name="T87" fmla="*/ 22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73" h="445">
                <a:moveTo>
                  <a:pt x="772" y="152"/>
                </a:moveTo>
                <a:cubicBezTo>
                  <a:pt x="751" y="6"/>
                  <a:pt x="751" y="6"/>
                  <a:pt x="751" y="6"/>
                </a:cubicBezTo>
                <a:cubicBezTo>
                  <a:pt x="751" y="6"/>
                  <a:pt x="751" y="6"/>
                  <a:pt x="751" y="6"/>
                </a:cubicBezTo>
                <a:cubicBezTo>
                  <a:pt x="751" y="6"/>
                  <a:pt x="751" y="5"/>
                  <a:pt x="751" y="5"/>
                </a:cubicBezTo>
                <a:cubicBezTo>
                  <a:pt x="751" y="5"/>
                  <a:pt x="751" y="4"/>
                  <a:pt x="751" y="4"/>
                </a:cubicBezTo>
                <a:cubicBezTo>
                  <a:pt x="750" y="4"/>
                  <a:pt x="750" y="4"/>
                  <a:pt x="750" y="3"/>
                </a:cubicBezTo>
                <a:cubicBezTo>
                  <a:pt x="750" y="3"/>
                  <a:pt x="750" y="3"/>
                  <a:pt x="750" y="3"/>
                </a:cubicBezTo>
                <a:cubicBezTo>
                  <a:pt x="749" y="3"/>
                  <a:pt x="749" y="2"/>
                  <a:pt x="749" y="2"/>
                </a:cubicBezTo>
                <a:cubicBezTo>
                  <a:pt x="749" y="2"/>
                  <a:pt x="749" y="2"/>
                  <a:pt x="749" y="2"/>
                </a:cubicBezTo>
                <a:cubicBezTo>
                  <a:pt x="748" y="1"/>
                  <a:pt x="748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7" y="1"/>
                  <a:pt x="747" y="1"/>
                  <a:pt x="747" y="1"/>
                </a:cubicBezTo>
                <a:cubicBezTo>
                  <a:pt x="746" y="1"/>
                  <a:pt x="746" y="1"/>
                  <a:pt x="745" y="0"/>
                </a:cubicBezTo>
                <a:cubicBezTo>
                  <a:pt x="745" y="0"/>
                  <a:pt x="745" y="0"/>
                  <a:pt x="745" y="0"/>
                </a:cubicBezTo>
                <a:cubicBezTo>
                  <a:pt x="745" y="0"/>
                  <a:pt x="744" y="0"/>
                  <a:pt x="744" y="0"/>
                </a:cubicBezTo>
                <a:cubicBezTo>
                  <a:pt x="744" y="0"/>
                  <a:pt x="743" y="0"/>
                  <a:pt x="743" y="0"/>
                </a:cubicBezTo>
                <a:cubicBezTo>
                  <a:pt x="743" y="1"/>
                  <a:pt x="742" y="1"/>
                  <a:pt x="742" y="1"/>
                </a:cubicBezTo>
                <a:cubicBezTo>
                  <a:pt x="742" y="1"/>
                  <a:pt x="742" y="1"/>
                  <a:pt x="742" y="1"/>
                </a:cubicBezTo>
                <a:cubicBezTo>
                  <a:pt x="741" y="1"/>
                  <a:pt x="741" y="1"/>
                  <a:pt x="740" y="2"/>
                </a:cubicBezTo>
                <a:cubicBezTo>
                  <a:pt x="740" y="2"/>
                  <a:pt x="740" y="2"/>
                  <a:pt x="740" y="2"/>
                </a:cubicBezTo>
                <a:cubicBezTo>
                  <a:pt x="626" y="87"/>
                  <a:pt x="626" y="87"/>
                  <a:pt x="626" y="87"/>
                </a:cubicBezTo>
                <a:cubicBezTo>
                  <a:pt x="623" y="90"/>
                  <a:pt x="622" y="94"/>
                  <a:pt x="625" y="97"/>
                </a:cubicBezTo>
                <a:cubicBezTo>
                  <a:pt x="627" y="100"/>
                  <a:pt x="631" y="101"/>
                  <a:pt x="634" y="99"/>
                </a:cubicBezTo>
                <a:cubicBezTo>
                  <a:pt x="728" y="29"/>
                  <a:pt x="728" y="29"/>
                  <a:pt x="728" y="29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3" y="208"/>
                  <a:pt x="636" y="206"/>
                  <a:pt x="628" y="206"/>
                </a:cubicBezTo>
                <a:cubicBezTo>
                  <a:pt x="608" y="206"/>
                  <a:pt x="590" y="218"/>
                  <a:pt x="581" y="234"/>
                </a:cubicBezTo>
                <a:cubicBezTo>
                  <a:pt x="482" y="177"/>
                  <a:pt x="482" y="177"/>
                  <a:pt x="482" y="177"/>
                </a:cubicBezTo>
                <a:cubicBezTo>
                  <a:pt x="483" y="173"/>
                  <a:pt x="484" y="169"/>
                  <a:pt x="484" y="165"/>
                </a:cubicBezTo>
                <a:cubicBezTo>
                  <a:pt x="484" y="135"/>
                  <a:pt x="459" y="110"/>
                  <a:pt x="429" y="110"/>
                </a:cubicBezTo>
                <a:cubicBezTo>
                  <a:pt x="398" y="110"/>
                  <a:pt x="374" y="135"/>
                  <a:pt x="374" y="165"/>
                </a:cubicBezTo>
                <a:cubicBezTo>
                  <a:pt x="374" y="183"/>
                  <a:pt x="382" y="198"/>
                  <a:pt x="394" y="20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25" y="336"/>
                  <a:pt x="319" y="335"/>
                  <a:pt x="313" y="335"/>
                </a:cubicBezTo>
                <a:cubicBezTo>
                  <a:pt x="301" y="335"/>
                  <a:pt x="290" y="338"/>
                  <a:pt x="281" y="345"/>
                </a:cubicBezTo>
                <a:cubicBezTo>
                  <a:pt x="192" y="245"/>
                  <a:pt x="192" y="245"/>
                  <a:pt x="192" y="245"/>
                </a:cubicBezTo>
                <a:cubicBezTo>
                  <a:pt x="200" y="236"/>
                  <a:pt x="205" y="223"/>
                  <a:pt x="205" y="210"/>
                </a:cubicBezTo>
                <a:cubicBezTo>
                  <a:pt x="205" y="180"/>
                  <a:pt x="180" y="155"/>
                  <a:pt x="150" y="155"/>
                </a:cubicBezTo>
                <a:cubicBezTo>
                  <a:pt x="119" y="155"/>
                  <a:pt x="95" y="180"/>
                  <a:pt x="95" y="210"/>
                </a:cubicBezTo>
                <a:cubicBezTo>
                  <a:pt x="95" y="224"/>
                  <a:pt x="100" y="237"/>
                  <a:pt x="109" y="247"/>
                </a:cubicBezTo>
                <a:cubicBezTo>
                  <a:pt x="2" y="385"/>
                  <a:pt x="2" y="385"/>
                  <a:pt x="2" y="385"/>
                </a:cubicBezTo>
                <a:cubicBezTo>
                  <a:pt x="0" y="388"/>
                  <a:pt x="1" y="393"/>
                  <a:pt x="4" y="395"/>
                </a:cubicBezTo>
                <a:cubicBezTo>
                  <a:pt x="5" y="396"/>
                  <a:pt x="7" y="397"/>
                  <a:pt x="8" y="397"/>
                </a:cubicBezTo>
                <a:cubicBezTo>
                  <a:pt x="10" y="397"/>
                  <a:pt x="12" y="396"/>
                  <a:pt x="14" y="394"/>
                </a:cubicBezTo>
                <a:cubicBezTo>
                  <a:pt x="120" y="256"/>
                  <a:pt x="120" y="256"/>
                  <a:pt x="120" y="256"/>
                </a:cubicBezTo>
                <a:cubicBezTo>
                  <a:pt x="128" y="262"/>
                  <a:pt x="139" y="265"/>
                  <a:pt x="150" y="265"/>
                </a:cubicBezTo>
                <a:cubicBezTo>
                  <a:pt x="161" y="265"/>
                  <a:pt x="172" y="261"/>
                  <a:pt x="181" y="255"/>
                </a:cubicBezTo>
                <a:cubicBezTo>
                  <a:pt x="271" y="354"/>
                  <a:pt x="271" y="354"/>
                  <a:pt x="271" y="354"/>
                </a:cubicBezTo>
                <a:cubicBezTo>
                  <a:pt x="263" y="364"/>
                  <a:pt x="258" y="376"/>
                  <a:pt x="258" y="390"/>
                </a:cubicBezTo>
                <a:cubicBezTo>
                  <a:pt x="258" y="420"/>
                  <a:pt x="283" y="445"/>
                  <a:pt x="313" y="445"/>
                </a:cubicBezTo>
                <a:cubicBezTo>
                  <a:pt x="343" y="445"/>
                  <a:pt x="368" y="420"/>
                  <a:pt x="368" y="390"/>
                </a:cubicBezTo>
                <a:cubicBezTo>
                  <a:pt x="368" y="371"/>
                  <a:pt x="358" y="354"/>
                  <a:pt x="344" y="344"/>
                </a:cubicBezTo>
                <a:cubicBezTo>
                  <a:pt x="406" y="215"/>
                  <a:pt x="406" y="215"/>
                  <a:pt x="406" y="215"/>
                </a:cubicBezTo>
                <a:cubicBezTo>
                  <a:pt x="413" y="219"/>
                  <a:pt x="421" y="220"/>
                  <a:pt x="429" y="220"/>
                </a:cubicBezTo>
                <a:cubicBezTo>
                  <a:pt x="450" y="220"/>
                  <a:pt x="468" y="208"/>
                  <a:pt x="478" y="191"/>
                </a:cubicBezTo>
                <a:cubicBezTo>
                  <a:pt x="575" y="247"/>
                  <a:pt x="575" y="247"/>
                  <a:pt x="575" y="247"/>
                </a:cubicBezTo>
                <a:cubicBezTo>
                  <a:pt x="574" y="252"/>
                  <a:pt x="573" y="256"/>
                  <a:pt x="573" y="261"/>
                </a:cubicBezTo>
                <a:cubicBezTo>
                  <a:pt x="573" y="292"/>
                  <a:pt x="598" y="316"/>
                  <a:pt x="628" y="316"/>
                </a:cubicBezTo>
                <a:cubicBezTo>
                  <a:pt x="659" y="316"/>
                  <a:pt x="683" y="292"/>
                  <a:pt x="683" y="261"/>
                </a:cubicBezTo>
                <a:cubicBezTo>
                  <a:pt x="683" y="244"/>
                  <a:pt x="675" y="228"/>
                  <a:pt x="662" y="218"/>
                </a:cubicBezTo>
                <a:cubicBezTo>
                  <a:pt x="741" y="33"/>
                  <a:pt x="741" y="33"/>
                  <a:pt x="741" y="33"/>
                </a:cubicBezTo>
                <a:cubicBezTo>
                  <a:pt x="758" y="154"/>
                  <a:pt x="758" y="154"/>
                  <a:pt x="758" y="154"/>
                </a:cubicBezTo>
                <a:cubicBezTo>
                  <a:pt x="759" y="158"/>
                  <a:pt x="762" y="160"/>
                  <a:pt x="765" y="160"/>
                </a:cubicBezTo>
                <a:cubicBezTo>
                  <a:pt x="766" y="160"/>
                  <a:pt x="766" y="160"/>
                  <a:pt x="766" y="160"/>
                </a:cubicBezTo>
                <a:cubicBezTo>
                  <a:pt x="770" y="160"/>
                  <a:pt x="773" y="156"/>
                  <a:pt x="772" y="152"/>
                </a:cubicBezTo>
                <a:close/>
                <a:moveTo>
                  <a:pt x="109" y="210"/>
                </a:moveTo>
                <a:cubicBezTo>
                  <a:pt x="109" y="187"/>
                  <a:pt x="127" y="169"/>
                  <a:pt x="150" y="169"/>
                </a:cubicBezTo>
                <a:cubicBezTo>
                  <a:pt x="172" y="169"/>
                  <a:pt x="191" y="187"/>
                  <a:pt x="191" y="210"/>
                </a:cubicBezTo>
                <a:cubicBezTo>
                  <a:pt x="191" y="222"/>
                  <a:pt x="186" y="233"/>
                  <a:pt x="177" y="240"/>
                </a:cubicBezTo>
                <a:cubicBezTo>
                  <a:pt x="177" y="240"/>
                  <a:pt x="177" y="240"/>
                  <a:pt x="177" y="240"/>
                </a:cubicBezTo>
                <a:cubicBezTo>
                  <a:pt x="177" y="240"/>
                  <a:pt x="177" y="240"/>
                  <a:pt x="177" y="240"/>
                </a:cubicBezTo>
                <a:cubicBezTo>
                  <a:pt x="170" y="247"/>
                  <a:pt x="160" y="251"/>
                  <a:pt x="150" y="251"/>
                </a:cubicBezTo>
                <a:cubicBezTo>
                  <a:pt x="127" y="251"/>
                  <a:pt x="109" y="232"/>
                  <a:pt x="109" y="210"/>
                </a:cubicBezTo>
                <a:close/>
                <a:moveTo>
                  <a:pt x="354" y="390"/>
                </a:moveTo>
                <a:cubicBezTo>
                  <a:pt x="354" y="412"/>
                  <a:pt x="336" y="431"/>
                  <a:pt x="313" y="431"/>
                </a:cubicBezTo>
                <a:cubicBezTo>
                  <a:pt x="290" y="431"/>
                  <a:pt x="272" y="412"/>
                  <a:pt x="272" y="390"/>
                </a:cubicBezTo>
                <a:cubicBezTo>
                  <a:pt x="272" y="367"/>
                  <a:pt x="290" y="349"/>
                  <a:pt x="313" y="349"/>
                </a:cubicBezTo>
                <a:cubicBezTo>
                  <a:pt x="336" y="349"/>
                  <a:pt x="354" y="367"/>
                  <a:pt x="354" y="390"/>
                </a:cubicBezTo>
                <a:close/>
                <a:moveTo>
                  <a:pt x="429" y="206"/>
                </a:moveTo>
                <a:cubicBezTo>
                  <a:pt x="406" y="206"/>
                  <a:pt x="388" y="188"/>
                  <a:pt x="388" y="165"/>
                </a:cubicBezTo>
                <a:cubicBezTo>
                  <a:pt x="388" y="143"/>
                  <a:pt x="406" y="124"/>
                  <a:pt x="429" y="124"/>
                </a:cubicBezTo>
                <a:cubicBezTo>
                  <a:pt x="451" y="124"/>
                  <a:pt x="470" y="143"/>
                  <a:pt x="470" y="165"/>
                </a:cubicBezTo>
                <a:cubicBezTo>
                  <a:pt x="470" y="188"/>
                  <a:pt x="451" y="206"/>
                  <a:pt x="429" y="206"/>
                </a:cubicBezTo>
                <a:close/>
                <a:moveTo>
                  <a:pt x="669" y="261"/>
                </a:moveTo>
                <a:cubicBezTo>
                  <a:pt x="669" y="284"/>
                  <a:pt x="651" y="302"/>
                  <a:pt x="628" y="302"/>
                </a:cubicBezTo>
                <a:cubicBezTo>
                  <a:pt x="606" y="302"/>
                  <a:pt x="587" y="284"/>
                  <a:pt x="587" y="261"/>
                </a:cubicBezTo>
                <a:cubicBezTo>
                  <a:pt x="587" y="239"/>
                  <a:pt x="606" y="220"/>
                  <a:pt x="628" y="220"/>
                </a:cubicBezTo>
                <a:cubicBezTo>
                  <a:pt x="651" y="220"/>
                  <a:pt x="669" y="239"/>
                  <a:pt x="669" y="26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1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5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16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1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9" dur="1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20" dur="1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23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24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8" decel="736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9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9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5" grpId="0" bldLvl="0" animBg="1"/>
          <p:bldP spid="6" grpId="0" bldLvl="0" animBg="1"/>
          <p:bldP spid="7" grpId="0" bldLvl="0" animBg="1"/>
          <p:bldP spid="8" grpId="0" bldLvl="0" animBg="1"/>
          <p:bldP spid="30" grpId="0"/>
          <p:bldP spid="38" grpId="0"/>
          <p:bldP spid="39" grpId="0"/>
          <p:bldP spid="40" grpId="0"/>
          <p:bldP spid="42" grpId="0"/>
          <p:bldP spid="43" grpId="0"/>
          <p:bldP spid="44" grpId="0"/>
          <p:bldP spid="45" grpId="0"/>
          <p:bldP spid="46" grpId="0"/>
          <p:bldP spid="47" grpId="0"/>
          <p:bldP spid="35" grpId="0" bldLvl="0" animBg="1"/>
          <p:bldP spid="17" grpId="0" bldLvl="0" animBg="1"/>
          <p:bldP spid="22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1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8" decel="736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9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9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5" grpId="0" bldLvl="0" animBg="1"/>
          <p:bldP spid="6" grpId="0" bldLvl="0" animBg="1"/>
          <p:bldP spid="7" grpId="0" bldLvl="0" animBg="1"/>
          <p:bldP spid="8" grpId="0" bldLvl="0" animBg="1"/>
          <p:bldP spid="30" grpId="0"/>
          <p:bldP spid="38" grpId="0"/>
          <p:bldP spid="39" grpId="0"/>
          <p:bldP spid="40" grpId="0"/>
          <p:bldP spid="42" grpId="0"/>
          <p:bldP spid="43" grpId="0"/>
          <p:bldP spid="44" grpId="0"/>
          <p:bldP spid="45" grpId="0"/>
          <p:bldP spid="46" grpId="0"/>
          <p:bldP spid="47" grpId="0"/>
          <p:bldP spid="35" grpId="0" bldLvl="0" animBg="1"/>
          <p:bldP spid="17" grpId="0" bldLvl="0" animBg="1"/>
          <p:bldP spid="22" grpId="0" bldLvl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3-part Venn diagram is easily customized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So easy you can’t believe it</a:t>
            </a:r>
          </a:p>
        </p:txBody>
      </p:sp>
      <p:sp>
        <p:nvSpPr>
          <p:cNvPr id="3" name="Oval 2"/>
          <p:cNvSpPr/>
          <p:nvPr/>
        </p:nvSpPr>
        <p:spPr>
          <a:xfrm>
            <a:off x="3698334" y="3144451"/>
            <a:ext cx="2580253" cy="2580251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4" name="Oval 3"/>
          <p:cNvSpPr/>
          <p:nvPr/>
        </p:nvSpPr>
        <p:spPr>
          <a:xfrm>
            <a:off x="4721696" y="1551404"/>
            <a:ext cx="2580253" cy="2580251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5" name="Oval 4"/>
          <p:cNvSpPr/>
          <p:nvPr/>
        </p:nvSpPr>
        <p:spPr>
          <a:xfrm>
            <a:off x="5739690" y="3144451"/>
            <a:ext cx="2580253" cy="2580251"/>
          </a:xfrm>
          <a:prstGeom prst="ellipse">
            <a:avLst/>
          </a:prstGeom>
          <a:solidFill>
            <a:schemeClr val="bg2">
              <a:alpha val="6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39056" y="4266452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Thing A</a:t>
            </a:r>
          </a:p>
        </p:txBody>
      </p:sp>
      <p:sp>
        <p:nvSpPr>
          <p:cNvPr id="7" name="Rectangle 6"/>
          <p:cNvSpPr/>
          <p:nvPr/>
        </p:nvSpPr>
        <p:spPr>
          <a:xfrm>
            <a:off x="5063411" y="2529946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Thing B</a:t>
            </a:r>
          </a:p>
        </p:txBody>
      </p:sp>
      <p:sp>
        <p:nvSpPr>
          <p:cNvPr id="8" name="Rectangle 7"/>
          <p:cNvSpPr/>
          <p:nvPr/>
        </p:nvSpPr>
        <p:spPr>
          <a:xfrm>
            <a:off x="6286875" y="4266452"/>
            <a:ext cx="1872693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Thing C</a:t>
            </a:r>
          </a:p>
        </p:txBody>
      </p:sp>
      <p:sp>
        <p:nvSpPr>
          <p:cNvPr id="9" name="Rectangle 8"/>
          <p:cNvSpPr/>
          <p:nvPr/>
        </p:nvSpPr>
        <p:spPr>
          <a:xfrm>
            <a:off x="-212427" y="4109873"/>
            <a:ext cx="2640293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>
              <a:lnSpc>
                <a:spcPct val="95000"/>
              </a:lnSpc>
            </a:pP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Nullam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sodales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</a:p>
        </p:txBody>
      </p:sp>
      <p:sp>
        <p:nvSpPr>
          <p:cNvPr id="10" name="Rectangle 9"/>
          <p:cNvSpPr/>
          <p:nvPr/>
        </p:nvSpPr>
        <p:spPr>
          <a:xfrm>
            <a:off x="327493" y="1911242"/>
            <a:ext cx="3176220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>
              <a:lnSpc>
                <a:spcPct val="95000"/>
              </a:lnSpc>
            </a:pP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Nam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sit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quis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685139" y="4109873"/>
            <a:ext cx="2788995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5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quis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faucibus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069891" y="2564904"/>
            <a:ext cx="3165376" cy="715965"/>
          </a:xfrm>
          <a:prstGeom prst="rect">
            <a:avLst/>
          </a:prstGeom>
          <a:solidFill>
            <a:schemeClr val="tx1">
              <a:lumMod val="50000"/>
              <a:alpha val="20000"/>
            </a:schemeClr>
          </a:solidFill>
          <a:ln>
            <a:solidFill>
              <a:srgbClr val="4A452A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21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13" name="Oval 12"/>
          <p:cNvSpPr/>
          <p:nvPr/>
        </p:nvSpPr>
        <p:spPr>
          <a:xfrm>
            <a:off x="5903979" y="3870087"/>
            <a:ext cx="192021" cy="192021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6062133" y="3078385"/>
            <a:ext cx="2016224" cy="862313"/>
          </a:xfrm>
          <a:prstGeom prst="line">
            <a:avLst/>
          </a:prstGeom>
          <a:ln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8620037" y="3901560"/>
            <a:ext cx="1060424" cy="1066032"/>
            <a:chOff x="776288" y="2444750"/>
            <a:chExt cx="600075" cy="603250"/>
          </a:xfrm>
        </p:grpSpPr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776288" y="2444750"/>
              <a:ext cx="600075" cy="6032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862013" y="2624931"/>
              <a:ext cx="411528" cy="242888"/>
              <a:chOff x="862013" y="2847975"/>
              <a:chExt cx="411528" cy="242888"/>
            </a:xfrm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938578" y="2847975"/>
                <a:ext cx="334963" cy="242888"/>
              </a:xfrm>
              <a:custGeom>
                <a:avLst/>
                <a:gdLst>
                  <a:gd name="T0" fmla="*/ 191 w 197"/>
                  <a:gd name="T1" fmla="*/ 72 h 143"/>
                  <a:gd name="T2" fmla="*/ 184 w 197"/>
                  <a:gd name="T3" fmla="*/ 72 h 143"/>
                  <a:gd name="T4" fmla="*/ 172 w 197"/>
                  <a:gd name="T5" fmla="*/ 43 h 143"/>
                  <a:gd name="T6" fmla="*/ 157 w 197"/>
                  <a:gd name="T7" fmla="*/ 31 h 143"/>
                  <a:gd name="T8" fmla="*/ 126 w 197"/>
                  <a:gd name="T9" fmla="*/ 31 h 143"/>
                  <a:gd name="T10" fmla="*/ 126 w 197"/>
                  <a:gd name="T11" fmla="*/ 2 h 143"/>
                  <a:gd name="T12" fmla="*/ 123 w 197"/>
                  <a:gd name="T13" fmla="*/ 0 h 143"/>
                  <a:gd name="T14" fmla="*/ 2 w 197"/>
                  <a:gd name="T15" fmla="*/ 0 h 143"/>
                  <a:gd name="T16" fmla="*/ 0 w 197"/>
                  <a:gd name="T17" fmla="*/ 2 h 143"/>
                  <a:gd name="T18" fmla="*/ 0 w 197"/>
                  <a:gd name="T19" fmla="*/ 122 h 143"/>
                  <a:gd name="T20" fmla="*/ 2 w 197"/>
                  <a:gd name="T21" fmla="*/ 125 h 143"/>
                  <a:gd name="T22" fmla="*/ 19 w 197"/>
                  <a:gd name="T23" fmla="*/ 125 h 143"/>
                  <a:gd name="T24" fmla="*/ 39 w 197"/>
                  <a:gd name="T25" fmla="*/ 143 h 143"/>
                  <a:gd name="T26" fmla="*/ 60 w 197"/>
                  <a:gd name="T27" fmla="*/ 125 h 143"/>
                  <a:gd name="T28" fmla="*/ 138 w 197"/>
                  <a:gd name="T29" fmla="*/ 125 h 143"/>
                  <a:gd name="T30" fmla="*/ 159 w 197"/>
                  <a:gd name="T31" fmla="*/ 143 h 143"/>
                  <a:gd name="T32" fmla="*/ 180 w 197"/>
                  <a:gd name="T33" fmla="*/ 125 h 143"/>
                  <a:gd name="T34" fmla="*/ 191 w 197"/>
                  <a:gd name="T35" fmla="*/ 125 h 143"/>
                  <a:gd name="T36" fmla="*/ 197 w 197"/>
                  <a:gd name="T37" fmla="*/ 119 h 143"/>
                  <a:gd name="T38" fmla="*/ 197 w 197"/>
                  <a:gd name="T39" fmla="*/ 78 h 143"/>
                  <a:gd name="T40" fmla="*/ 191 w 197"/>
                  <a:gd name="T41" fmla="*/ 72 h 143"/>
                  <a:gd name="T42" fmla="*/ 157 w 197"/>
                  <a:gd name="T43" fmla="*/ 36 h 143"/>
                  <a:gd name="T44" fmla="*/ 168 w 197"/>
                  <a:gd name="T45" fmla="*/ 44 h 143"/>
                  <a:gd name="T46" fmla="*/ 179 w 197"/>
                  <a:gd name="T47" fmla="*/ 72 h 143"/>
                  <a:gd name="T48" fmla="*/ 126 w 197"/>
                  <a:gd name="T49" fmla="*/ 72 h 143"/>
                  <a:gd name="T50" fmla="*/ 126 w 197"/>
                  <a:gd name="T51" fmla="*/ 36 h 143"/>
                  <a:gd name="T52" fmla="*/ 157 w 197"/>
                  <a:gd name="T53" fmla="*/ 36 h 143"/>
                  <a:gd name="T54" fmla="*/ 4 w 197"/>
                  <a:gd name="T55" fmla="*/ 4 h 143"/>
                  <a:gd name="T56" fmla="*/ 121 w 197"/>
                  <a:gd name="T57" fmla="*/ 4 h 143"/>
                  <a:gd name="T58" fmla="*/ 121 w 197"/>
                  <a:gd name="T59" fmla="*/ 120 h 143"/>
                  <a:gd name="T60" fmla="*/ 60 w 197"/>
                  <a:gd name="T61" fmla="*/ 120 h 143"/>
                  <a:gd name="T62" fmla="*/ 39 w 197"/>
                  <a:gd name="T63" fmla="*/ 101 h 143"/>
                  <a:gd name="T64" fmla="*/ 19 w 197"/>
                  <a:gd name="T65" fmla="*/ 120 h 143"/>
                  <a:gd name="T66" fmla="*/ 4 w 197"/>
                  <a:gd name="T67" fmla="*/ 120 h 143"/>
                  <a:gd name="T68" fmla="*/ 4 w 197"/>
                  <a:gd name="T69" fmla="*/ 4 h 143"/>
                  <a:gd name="T70" fmla="*/ 39 w 197"/>
                  <a:gd name="T71" fmla="*/ 139 h 143"/>
                  <a:gd name="T72" fmla="*/ 23 w 197"/>
                  <a:gd name="T73" fmla="*/ 122 h 143"/>
                  <a:gd name="T74" fmla="*/ 39 w 197"/>
                  <a:gd name="T75" fmla="*/ 106 h 143"/>
                  <a:gd name="T76" fmla="*/ 56 w 197"/>
                  <a:gd name="T77" fmla="*/ 122 h 143"/>
                  <a:gd name="T78" fmla="*/ 39 w 197"/>
                  <a:gd name="T79" fmla="*/ 139 h 143"/>
                  <a:gd name="T80" fmla="*/ 159 w 197"/>
                  <a:gd name="T81" fmla="*/ 139 h 143"/>
                  <a:gd name="T82" fmla="*/ 142 w 197"/>
                  <a:gd name="T83" fmla="*/ 122 h 143"/>
                  <a:gd name="T84" fmla="*/ 159 w 197"/>
                  <a:gd name="T85" fmla="*/ 106 h 143"/>
                  <a:gd name="T86" fmla="*/ 175 w 197"/>
                  <a:gd name="T87" fmla="*/ 122 h 143"/>
                  <a:gd name="T88" fmla="*/ 175 w 197"/>
                  <a:gd name="T89" fmla="*/ 122 h 143"/>
                  <a:gd name="T90" fmla="*/ 175 w 197"/>
                  <a:gd name="T91" fmla="*/ 123 h 143"/>
                  <a:gd name="T92" fmla="*/ 159 w 197"/>
                  <a:gd name="T93" fmla="*/ 139 h 143"/>
                  <a:gd name="T94" fmla="*/ 193 w 197"/>
                  <a:gd name="T95" fmla="*/ 119 h 143"/>
                  <a:gd name="T96" fmla="*/ 191 w 197"/>
                  <a:gd name="T97" fmla="*/ 120 h 143"/>
                  <a:gd name="T98" fmla="*/ 180 w 197"/>
                  <a:gd name="T99" fmla="*/ 120 h 143"/>
                  <a:gd name="T100" fmla="*/ 159 w 197"/>
                  <a:gd name="T101" fmla="*/ 101 h 143"/>
                  <a:gd name="T102" fmla="*/ 138 w 197"/>
                  <a:gd name="T103" fmla="*/ 120 h 143"/>
                  <a:gd name="T104" fmla="*/ 126 w 197"/>
                  <a:gd name="T105" fmla="*/ 120 h 143"/>
                  <a:gd name="T106" fmla="*/ 126 w 197"/>
                  <a:gd name="T107" fmla="*/ 77 h 143"/>
                  <a:gd name="T108" fmla="*/ 191 w 197"/>
                  <a:gd name="T109" fmla="*/ 77 h 143"/>
                  <a:gd name="T110" fmla="*/ 193 w 197"/>
                  <a:gd name="T111" fmla="*/ 78 h 143"/>
                  <a:gd name="T112" fmla="*/ 193 w 197"/>
                  <a:gd name="T113" fmla="*/ 11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143">
                    <a:moveTo>
                      <a:pt x="191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69" y="36"/>
                      <a:pt x="163" y="31"/>
                      <a:pt x="157" y="31"/>
                    </a:cubicBezTo>
                    <a:cubicBezTo>
                      <a:pt x="126" y="31"/>
                      <a:pt x="126" y="31"/>
                      <a:pt x="126" y="31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3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3"/>
                      <a:pt x="39" y="143"/>
                    </a:cubicBezTo>
                    <a:cubicBezTo>
                      <a:pt x="50" y="143"/>
                      <a:pt x="59" y="135"/>
                      <a:pt x="60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3"/>
                      <a:pt x="159" y="143"/>
                    </a:cubicBezTo>
                    <a:cubicBezTo>
                      <a:pt x="170" y="143"/>
                      <a:pt x="178" y="135"/>
                      <a:pt x="180" y="125"/>
                    </a:cubicBezTo>
                    <a:cubicBezTo>
                      <a:pt x="191" y="125"/>
                      <a:pt x="191" y="125"/>
                      <a:pt x="191" y="125"/>
                    </a:cubicBezTo>
                    <a:cubicBezTo>
                      <a:pt x="195" y="125"/>
                      <a:pt x="197" y="122"/>
                      <a:pt x="197" y="119"/>
                    </a:cubicBezTo>
                    <a:cubicBezTo>
                      <a:pt x="197" y="78"/>
                      <a:pt x="197" y="78"/>
                      <a:pt x="197" y="78"/>
                    </a:cubicBezTo>
                    <a:cubicBezTo>
                      <a:pt x="197" y="75"/>
                      <a:pt x="195" y="72"/>
                      <a:pt x="191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4"/>
                    </a:cubicBezTo>
                    <a:cubicBezTo>
                      <a:pt x="168" y="45"/>
                      <a:pt x="175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4" y="4"/>
                    </a:moveTo>
                    <a:cubicBezTo>
                      <a:pt x="121" y="4"/>
                      <a:pt x="121" y="4"/>
                      <a:pt x="121" y="4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59" y="109"/>
                      <a:pt x="50" y="101"/>
                      <a:pt x="39" y="101"/>
                    </a:cubicBezTo>
                    <a:cubicBezTo>
                      <a:pt x="29" y="101"/>
                      <a:pt x="20" y="109"/>
                      <a:pt x="19" y="120"/>
                    </a:cubicBezTo>
                    <a:cubicBezTo>
                      <a:pt x="4" y="120"/>
                      <a:pt x="4" y="120"/>
                      <a:pt x="4" y="120"/>
                    </a:cubicBezTo>
                    <a:lnTo>
                      <a:pt x="4" y="4"/>
                    </a:lnTo>
                    <a:close/>
                    <a:moveTo>
                      <a:pt x="39" y="139"/>
                    </a:moveTo>
                    <a:cubicBezTo>
                      <a:pt x="30" y="139"/>
                      <a:pt x="23" y="131"/>
                      <a:pt x="23" y="122"/>
                    </a:cubicBezTo>
                    <a:cubicBezTo>
                      <a:pt x="23" y="113"/>
                      <a:pt x="30" y="106"/>
                      <a:pt x="39" y="106"/>
                    </a:cubicBezTo>
                    <a:cubicBezTo>
                      <a:pt x="48" y="106"/>
                      <a:pt x="56" y="113"/>
                      <a:pt x="56" y="122"/>
                    </a:cubicBezTo>
                    <a:cubicBezTo>
                      <a:pt x="56" y="131"/>
                      <a:pt x="48" y="139"/>
                      <a:pt x="39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2" y="131"/>
                      <a:pt x="142" y="122"/>
                    </a:cubicBezTo>
                    <a:cubicBezTo>
                      <a:pt x="142" y="113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31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19"/>
                      <a:pt x="192" y="120"/>
                      <a:pt x="191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8" y="109"/>
                      <a:pt x="170" y="101"/>
                      <a:pt x="159" y="101"/>
                    </a:cubicBezTo>
                    <a:cubicBezTo>
                      <a:pt x="148" y="101"/>
                      <a:pt x="139" y="109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1" y="77"/>
                      <a:pt x="191" y="77"/>
                      <a:pt x="191" y="77"/>
                    </a:cubicBezTo>
                    <a:cubicBezTo>
                      <a:pt x="192" y="77"/>
                      <a:pt x="193" y="77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6" name="Freeform 25"/>
              <p:cNvSpPr/>
              <p:nvPr/>
            </p:nvSpPr>
            <p:spPr bwMode="auto">
              <a:xfrm>
                <a:off x="862013" y="2847975"/>
                <a:ext cx="76200" cy="7938"/>
              </a:xfrm>
              <a:custGeom>
                <a:avLst/>
                <a:gdLst>
                  <a:gd name="T0" fmla="*/ 42 w 45"/>
                  <a:gd name="T1" fmla="*/ 0 h 4"/>
                  <a:gd name="T2" fmla="*/ 3 w 45"/>
                  <a:gd name="T3" fmla="*/ 0 h 4"/>
                  <a:gd name="T4" fmla="*/ 0 w 45"/>
                  <a:gd name="T5" fmla="*/ 2 h 4"/>
                  <a:gd name="T6" fmla="*/ 3 w 45"/>
                  <a:gd name="T7" fmla="*/ 4 h 4"/>
                  <a:gd name="T8" fmla="*/ 42 w 45"/>
                  <a:gd name="T9" fmla="*/ 4 h 4"/>
                  <a:gd name="T10" fmla="*/ 45 w 45"/>
                  <a:gd name="T11" fmla="*/ 2 h 4"/>
                  <a:gd name="T12" fmla="*/ 42 w 4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4">
                    <a:moveTo>
                      <a:pt x="42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4" y="4"/>
                      <a:pt x="45" y="3"/>
                      <a:pt x="45" y="2"/>
                    </a:cubicBezTo>
                    <a:cubicBezTo>
                      <a:pt x="45" y="1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 bwMode="auto">
              <a:xfrm>
                <a:off x="877888" y="2886075"/>
                <a:ext cx="60325" cy="6350"/>
              </a:xfrm>
              <a:custGeom>
                <a:avLst/>
                <a:gdLst>
                  <a:gd name="T0" fmla="*/ 32 w 35"/>
                  <a:gd name="T1" fmla="*/ 0 h 4"/>
                  <a:gd name="T2" fmla="*/ 2 w 35"/>
                  <a:gd name="T3" fmla="*/ 0 h 4"/>
                  <a:gd name="T4" fmla="*/ 0 w 35"/>
                  <a:gd name="T5" fmla="*/ 2 h 4"/>
                  <a:gd name="T6" fmla="*/ 2 w 35"/>
                  <a:gd name="T7" fmla="*/ 4 h 4"/>
                  <a:gd name="T8" fmla="*/ 32 w 35"/>
                  <a:gd name="T9" fmla="*/ 4 h 4"/>
                  <a:gd name="T10" fmla="*/ 35 w 35"/>
                  <a:gd name="T11" fmla="*/ 2 h 4"/>
                  <a:gd name="T12" fmla="*/ 32 w 3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">
                    <a:moveTo>
                      <a:pt x="3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5" y="1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895350" y="2922588"/>
                <a:ext cx="42863" cy="9525"/>
              </a:xfrm>
              <a:custGeom>
                <a:avLst/>
                <a:gdLst>
                  <a:gd name="T0" fmla="*/ 22 w 25"/>
                  <a:gd name="T1" fmla="*/ 0 h 5"/>
                  <a:gd name="T2" fmla="*/ 2 w 25"/>
                  <a:gd name="T3" fmla="*/ 0 h 5"/>
                  <a:gd name="T4" fmla="*/ 0 w 25"/>
                  <a:gd name="T5" fmla="*/ 2 h 5"/>
                  <a:gd name="T6" fmla="*/ 2 w 25"/>
                  <a:gd name="T7" fmla="*/ 5 h 5"/>
                  <a:gd name="T8" fmla="*/ 22 w 25"/>
                  <a:gd name="T9" fmla="*/ 5 h 5"/>
                  <a:gd name="T10" fmla="*/ 25 w 25"/>
                  <a:gd name="T11" fmla="*/ 2 h 5"/>
                  <a:gd name="T12" fmla="*/ 22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4" y="5"/>
                      <a:pt x="25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3484383" y="1704331"/>
            <a:ext cx="1060424" cy="1063229"/>
            <a:chOff x="0" y="2445544"/>
            <a:chExt cx="600075" cy="601663"/>
          </a:xfrm>
        </p:grpSpPr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0" y="2445544"/>
              <a:ext cx="600075" cy="6016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19063" y="2594769"/>
              <a:ext cx="361950" cy="303213"/>
              <a:chOff x="119063" y="2792413"/>
              <a:chExt cx="361950" cy="303213"/>
            </a:xfrm>
          </p:grpSpPr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119063" y="2792413"/>
                <a:ext cx="361950" cy="303213"/>
              </a:xfrm>
              <a:custGeom>
                <a:avLst/>
                <a:gdLst>
                  <a:gd name="T0" fmla="*/ 212 w 214"/>
                  <a:gd name="T1" fmla="*/ 51 h 179"/>
                  <a:gd name="T2" fmla="*/ 162 w 214"/>
                  <a:gd name="T3" fmla="*/ 38 h 179"/>
                  <a:gd name="T4" fmla="*/ 163 w 214"/>
                  <a:gd name="T5" fmla="*/ 30 h 179"/>
                  <a:gd name="T6" fmla="*/ 133 w 214"/>
                  <a:gd name="T7" fmla="*/ 0 h 179"/>
                  <a:gd name="T8" fmla="*/ 103 w 214"/>
                  <a:gd name="T9" fmla="*/ 30 h 179"/>
                  <a:gd name="T10" fmla="*/ 105 w 214"/>
                  <a:gd name="T11" fmla="*/ 42 h 179"/>
                  <a:gd name="T12" fmla="*/ 72 w 214"/>
                  <a:gd name="T13" fmla="*/ 51 h 179"/>
                  <a:gd name="T14" fmla="*/ 3 w 214"/>
                  <a:gd name="T15" fmla="*/ 33 h 179"/>
                  <a:gd name="T16" fmla="*/ 1 w 214"/>
                  <a:gd name="T17" fmla="*/ 33 h 179"/>
                  <a:gd name="T18" fmla="*/ 0 w 214"/>
                  <a:gd name="T19" fmla="*/ 35 h 179"/>
                  <a:gd name="T20" fmla="*/ 0 w 214"/>
                  <a:gd name="T21" fmla="*/ 159 h 179"/>
                  <a:gd name="T22" fmla="*/ 2 w 214"/>
                  <a:gd name="T23" fmla="*/ 161 h 179"/>
                  <a:gd name="T24" fmla="*/ 72 w 214"/>
                  <a:gd name="T25" fmla="*/ 179 h 179"/>
                  <a:gd name="T26" fmla="*/ 72 w 214"/>
                  <a:gd name="T27" fmla="*/ 179 h 179"/>
                  <a:gd name="T28" fmla="*/ 72 w 214"/>
                  <a:gd name="T29" fmla="*/ 179 h 179"/>
                  <a:gd name="T30" fmla="*/ 72 w 214"/>
                  <a:gd name="T31" fmla="*/ 179 h 179"/>
                  <a:gd name="T32" fmla="*/ 73 w 214"/>
                  <a:gd name="T33" fmla="*/ 179 h 179"/>
                  <a:gd name="T34" fmla="*/ 142 w 214"/>
                  <a:gd name="T35" fmla="*/ 161 h 179"/>
                  <a:gd name="T36" fmla="*/ 211 w 214"/>
                  <a:gd name="T37" fmla="*/ 179 h 179"/>
                  <a:gd name="T38" fmla="*/ 212 w 214"/>
                  <a:gd name="T39" fmla="*/ 179 h 179"/>
                  <a:gd name="T40" fmla="*/ 213 w 214"/>
                  <a:gd name="T41" fmla="*/ 178 h 179"/>
                  <a:gd name="T42" fmla="*/ 214 w 214"/>
                  <a:gd name="T43" fmla="*/ 176 h 179"/>
                  <a:gd name="T44" fmla="*/ 214 w 214"/>
                  <a:gd name="T45" fmla="*/ 53 h 179"/>
                  <a:gd name="T46" fmla="*/ 212 w 214"/>
                  <a:gd name="T47" fmla="*/ 51 h 179"/>
                  <a:gd name="T48" fmla="*/ 133 w 214"/>
                  <a:gd name="T49" fmla="*/ 5 h 179"/>
                  <a:gd name="T50" fmla="*/ 159 w 214"/>
                  <a:gd name="T51" fmla="*/ 30 h 179"/>
                  <a:gd name="T52" fmla="*/ 157 w 214"/>
                  <a:gd name="T53" fmla="*/ 39 h 179"/>
                  <a:gd name="T54" fmla="*/ 157 w 214"/>
                  <a:gd name="T55" fmla="*/ 39 h 179"/>
                  <a:gd name="T56" fmla="*/ 157 w 214"/>
                  <a:gd name="T57" fmla="*/ 39 h 179"/>
                  <a:gd name="T58" fmla="*/ 133 w 214"/>
                  <a:gd name="T59" fmla="*/ 75 h 179"/>
                  <a:gd name="T60" fmla="*/ 108 w 214"/>
                  <a:gd name="T61" fmla="*/ 30 h 179"/>
                  <a:gd name="T62" fmla="*/ 133 w 214"/>
                  <a:gd name="T63" fmla="*/ 5 h 179"/>
                  <a:gd name="T64" fmla="*/ 5 w 214"/>
                  <a:gd name="T65" fmla="*/ 38 h 179"/>
                  <a:gd name="T66" fmla="*/ 70 w 214"/>
                  <a:gd name="T67" fmla="*/ 55 h 179"/>
                  <a:gd name="T68" fmla="*/ 70 w 214"/>
                  <a:gd name="T69" fmla="*/ 173 h 179"/>
                  <a:gd name="T70" fmla="*/ 5 w 214"/>
                  <a:gd name="T71" fmla="*/ 157 h 179"/>
                  <a:gd name="T72" fmla="*/ 5 w 214"/>
                  <a:gd name="T73" fmla="*/ 38 h 179"/>
                  <a:gd name="T74" fmla="*/ 75 w 214"/>
                  <a:gd name="T75" fmla="*/ 55 h 179"/>
                  <a:gd name="T76" fmla="*/ 107 w 214"/>
                  <a:gd name="T77" fmla="*/ 47 h 179"/>
                  <a:gd name="T78" fmla="*/ 133 w 214"/>
                  <a:gd name="T79" fmla="*/ 79 h 179"/>
                  <a:gd name="T80" fmla="*/ 140 w 214"/>
                  <a:gd name="T81" fmla="*/ 77 h 179"/>
                  <a:gd name="T82" fmla="*/ 140 w 214"/>
                  <a:gd name="T83" fmla="*/ 157 h 179"/>
                  <a:gd name="T84" fmla="*/ 75 w 214"/>
                  <a:gd name="T85" fmla="*/ 173 h 179"/>
                  <a:gd name="T86" fmla="*/ 75 w 214"/>
                  <a:gd name="T87" fmla="*/ 55 h 179"/>
                  <a:gd name="T88" fmla="*/ 209 w 214"/>
                  <a:gd name="T89" fmla="*/ 173 h 179"/>
                  <a:gd name="T90" fmla="*/ 144 w 214"/>
                  <a:gd name="T91" fmla="*/ 157 h 179"/>
                  <a:gd name="T92" fmla="*/ 144 w 214"/>
                  <a:gd name="T93" fmla="*/ 73 h 179"/>
                  <a:gd name="T94" fmla="*/ 161 w 214"/>
                  <a:gd name="T95" fmla="*/ 43 h 179"/>
                  <a:gd name="T96" fmla="*/ 209 w 214"/>
                  <a:gd name="T97" fmla="*/ 55 h 179"/>
                  <a:gd name="T98" fmla="*/ 209 w 214"/>
                  <a:gd name="T99" fmla="*/ 17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4" h="179">
                    <a:moveTo>
                      <a:pt x="212" y="51"/>
                    </a:moveTo>
                    <a:cubicBezTo>
                      <a:pt x="162" y="38"/>
                      <a:pt x="162" y="38"/>
                      <a:pt x="162" y="38"/>
                    </a:cubicBezTo>
                    <a:cubicBezTo>
                      <a:pt x="163" y="35"/>
                      <a:pt x="163" y="33"/>
                      <a:pt x="163" y="30"/>
                    </a:cubicBezTo>
                    <a:cubicBezTo>
                      <a:pt x="163" y="14"/>
                      <a:pt x="150" y="0"/>
                      <a:pt x="133" y="0"/>
                    </a:cubicBezTo>
                    <a:cubicBezTo>
                      <a:pt x="117" y="0"/>
                      <a:pt x="103" y="14"/>
                      <a:pt x="103" y="30"/>
                    </a:cubicBezTo>
                    <a:cubicBezTo>
                      <a:pt x="103" y="34"/>
                      <a:pt x="104" y="38"/>
                      <a:pt x="105" y="42"/>
                    </a:cubicBezTo>
                    <a:cubicBezTo>
                      <a:pt x="72" y="51"/>
                      <a:pt x="72" y="51"/>
                      <a:pt x="72" y="51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2" y="33"/>
                      <a:pt x="2" y="33"/>
                      <a:pt x="1" y="33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0" y="160"/>
                      <a:pt x="1" y="161"/>
                      <a:pt x="2" y="161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2" y="179"/>
                      <a:pt x="72" y="179"/>
                    </a:cubicBezTo>
                    <a:cubicBezTo>
                      <a:pt x="72" y="179"/>
                      <a:pt x="73" y="179"/>
                      <a:pt x="73" y="179"/>
                    </a:cubicBezTo>
                    <a:cubicBezTo>
                      <a:pt x="142" y="161"/>
                      <a:pt x="142" y="161"/>
                      <a:pt x="142" y="161"/>
                    </a:cubicBezTo>
                    <a:cubicBezTo>
                      <a:pt x="211" y="179"/>
                      <a:pt x="211" y="179"/>
                      <a:pt x="211" y="179"/>
                    </a:cubicBezTo>
                    <a:cubicBezTo>
                      <a:pt x="211" y="179"/>
                      <a:pt x="211" y="179"/>
                      <a:pt x="212" y="179"/>
                    </a:cubicBezTo>
                    <a:cubicBezTo>
                      <a:pt x="212" y="179"/>
                      <a:pt x="213" y="179"/>
                      <a:pt x="213" y="178"/>
                    </a:cubicBezTo>
                    <a:cubicBezTo>
                      <a:pt x="214" y="178"/>
                      <a:pt x="214" y="177"/>
                      <a:pt x="214" y="176"/>
                    </a:cubicBezTo>
                    <a:cubicBezTo>
                      <a:pt x="214" y="53"/>
                      <a:pt x="214" y="53"/>
                      <a:pt x="214" y="53"/>
                    </a:cubicBezTo>
                    <a:cubicBezTo>
                      <a:pt x="214" y="52"/>
                      <a:pt x="213" y="51"/>
                      <a:pt x="212" y="51"/>
                    </a:cubicBezTo>
                    <a:close/>
                    <a:moveTo>
                      <a:pt x="133" y="5"/>
                    </a:moveTo>
                    <a:cubicBezTo>
                      <a:pt x="147" y="5"/>
                      <a:pt x="159" y="16"/>
                      <a:pt x="159" y="30"/>
                    </a:cubicBezTo>
                    <a:cubicBezTo>
                      <a:pt x="159" y="33"/>
                      <a:pt x="158" y="36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7" y="39"/>
                      <a:pt x="157" y="39"/>
                      <a:pt x="157" y="39"/>
                    </a:cubicBezTo>
                    <a:cubicBezTo>
                      <a:pt x="153" y="55"/>
                      <a:pt x="140" y="75"/>
                      <a:pt x="133" y="75"/>
                    </a:cubicBezTo>
                    <a:cubicBezTo>
                      <a:pt x="125" y="75"/>
                      <a:pt x="108" y="45"/>
                      <a:pt x="108" y="30"/>
                    </a:cubicBezTo>
                    <a:cubicBezTo>
                      <a:pt x="108" y="16"/>
                      <a:pt x="119" y="5"/>
                      <a:pt x="133" y="5"/>
                    </a:cubicBezTo>
                    <a:close/>
                    <a:moveTo>
                      <a:pt x="5" y="38"/>
                    </a:moveTo>
                    <a:cubicBezTo>
                      <a:pt x="70" y="55"/>
                      <a:pt x="70" y="55"/>
                      <a:pt x="70" y="55"/>
                    </a:cubicBezTo>
                    <a:cubicBezTo>
                      <a:pt x="70" y="173"/>
                      <a:pt x="70" y="173"/>
                      <a:pt x="70" y="173"/>
                    </a:cubicBezTo>
                    <a:cubicBezTo>
                      <a:pt x="5" y="157"/>
                      <a:pt x="5" y="157"/>
                      <a:pt x="5" y="157"/>
                    </a:cubicBezTo>
                    <a:lnTo>
                      <a:pt x="5" y="38"/>
                    </a:lnTo>
                    <a:close/>
                    <a:moveTo>
                      <a:pt x="75" y="55"/>
                    </a:moveTo>
                    <a:cubicBezTo>
                      <a:pt x="107" y="47"/>
                      <a:pt x="107" y="47"/>
                      <a:pt x="107" y="47"/>
                    </a:cubicBezTo>
                    <a:cubicBezTo>
                      <a:pt x="112" y="62"/>
                      <a:pt x="124" y="79"/>
                      <a:pt x="133" y="79"/>
                    </a:cubicBezTo>
                    <a:cubicBezTo>
                      <a:pt x="135" y="79"/>
                      <a:pt x="137" y="79"/>
                      <a:pt x="140" y="77"/>
                    </a:cubicBezTo>
                    <a:cubicBezTo>
                      <a:pt x="140" y="157"/>
                      <a:pt x="140" y="157"/>
                      <a:pt x="140" y="157"/>
                    </a:cubicBezTo>
                    <a:cubicBezTo>
                      <a:pt x="75" y="173"/>
                      <a:pt x="75" y="173"/>
                      <a:pt x="75" y="173"/>
                    </a:cubicBezTo>
                    <a:lnTo>
                      <a:pt x="75" y="55"/>
                    </a:lnTo>
                    <a:close/>
                    <a:moveTo>
                      <a:pt x="209" y="173"/>
                    </a:moveTo>
                    <a:cubicBezTo>
                      <a:pt x="144" y="157"/>
                      <a:pt x="144" y="157"/>
                      <a:pt x="144" y="157"/>
                    </a:cubicBezTo>
                    <a:cubicBezTo>
                      <a:pt x="144" y="73"/>
                      <a:pt x="144" y="73"/>
                      <a:pt x="144" y="73"/>
                    </a:cubicBezTo>
                    <a:cubicBezTo>
                      <a:pt x="151" y="66"/>
                      <a:pt x="158" y="53"/>
                      <a:pt x="161" y="43"/>
                    </a:cubicBezTo>
                    <a:cubicBezTo>
                      <a:pt x="209" y="55"/>
                      <a:pt x="209" y="55"/>
                      <a:pt x="209" y="55"/>
                    </a:cubicBezTo>
                    <a:lnTo>
                      <a:pt x="209" y="1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317500" y="2817813"/>
                <a:ext cx="53975" cy="52388"/>
              </a:xfrm>
              <a:custGeom>
                <a:avLst/>
                <a:gdLst>
                  <a:gd name="T0" fmla="*/ 32 w 32"/>
                  <a:gd name="T1" fmla="*/ 15 h 31"/>
                  <a:gd name="T2" fmla="*/ 16 w 32"/>
                  <a:gd name="T3" fmla="*/ 0 h 31"/>
                  <a:gd name="T4" fmla="*/ 0 w 32"/>
                  <a:gd name="T5" fmla="*/ 15 h 31"/>
                  <a:gd name="T6" fmla="*/ 16 w 32"/>
                  <a:gd name="T7" fmla="*/ 31 h 31"/>
                  <a:gd name="T8" fmla="*/ 32 w 32"/>
                  <a:gd name="T9" fmla="*/ 15 h 31"/>
                  <a:gd name="T10" fmla="*/ 5 w 32"/>
                  <a:gd name="T11" fmla="*/ 15 h 31"/>
                  <a:gd name="T12" fmla="*/ 16 w 32"/>
                  <a:gd name="T13" fmla="*/ 4 h 31"/>
                  <a:gd name="T14" fmla="*/ 27 w 32"/>
                  <a:gd name="T15" fmla="*/ 15 h 31"/>
                  <a:gd name="T16" fmla="*/ 16 w 32"/>
                  <a:gd name="T17" fmla="*/ 27 h 31"/>
                  <a:gd name="T18" fmla="*/ 5 w 32"/>
                  <a:gd name="T19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1">
                    <a:moveTo>
                      <a:pt x="32" y="15"/>
                    </a:moveTo>
                    <a:cubicBezTo>
                      <a:pt x="32" y="7"/>
                      <a:pt x="25" y="0"/>
                      <a:pt x="16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6" y="31"/>
                    </a:cubicBezTo>
                    <a:cubicBezTo>
                      <a:pt x="25" y="31"/>
                      <a:pt x="32" y="24"/>
                      <a:pt x="32" y="15"/>
                    </a:cubicBezTo>
                    <a:close/>
                    <a:moveTo>
                      <a:pt x="5" y="15"/>
                    </a:moveTo>
                    <a:cubicBezTo>
                      <a:pt x="5" y="9"/>
                      <a:pt x="10" y="4"/>
                      <a:pt x="16" y="4"/>
                    </a:cubicBezTo>
                    <a:cubicBezTo>
                      <a:pt x="22" y="4"/>
                      <a:pt x="27" y="9"/>
                      <a:pt x="27" y="15"/>
                    </a:cubicBezTo>
                    <a:cubicBezTo>
                      <a:pt x="27" y="22"/>
                      <a:pt x="22" y="27"/>
                      <a:pt x="16" y="27"/>
                    </a:cubicBezTo>
                    <a:cubicBezTo>
                      <a:pt x="10" y="27"/>
                      <a:pt x="5" y="22"/>
                      <a:pt x="5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2437591" y="3904867"/>
            <a:ext cx="1060424" cy="1063229"/>
            <a:chOff x="-776288" y="2445544"/>
            <a:chExt cx="600075" cy="601663"/>
          </a:xfrm>
        </p:grpSpPr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-776288" y="2445544"/>
              <a:ext cx="600075" cy="6016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-606426" y="2534444"/>
              <a:ext cx="260350" cy="423863"/>
              <a:chOff x="2832100" y="2760663"/>
              <a:chExt cx="260350" cy="423863"/>
            </a:xfrm>
          </p:grpSpPr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2898775" y="3095625"/>
                <a:ext cx="123825" cy="38100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5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5 h 22"/>
                  <a:gd name="T26" fmla="*/ 12 w 73"/>
                  <a:gd name="T27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8" name="Freeform 37"/>
              <p:cNvSpPr>
                <a:spLocks noEditPoints="1"/>
              </p:cNvSpPr>
              <p:nvPr/>
            </p:nvSpPr>
            <p:spPr bwMode="auto">
              <a:xfrm>
                <a:off x="2898775" y="3127375"/>
                <a:ext cx="123825" cy="36513"/>
              </a:xfrm>
              <a:custGeom>
                <a:avLst/>
                <a:gdLst>
                  <a:gd name="T0" fmla="*/ 62 w 73"/>
                  <a:gd name="T1" fmla="*/ 22 h 22"/>
                  <a:gd name="T2" fmla="*/ 12 w 73"/>
                  <a:gd name="T3" fmla="*/ 22 h 22"/>
                  <a:gd name="T4" fmla="*/ 0 w 73"/>
                  <a:gd name="T5" fmla="*/ 11 h 22"/>
                  <a:gd name="T6" fmla="*/ 12 w 73"/>
                  <a:gd name="T7" fmla="*/ 0 h 22"/>
                  <a:gd name="T8" fmla="*/ 62 w 73"/>
                  <a:gd name="T9" fmla="*/ 0 h 22"/>
                  <a:gd name="T10" fmla="*/ 73 w 73"/>
                  <a:gd name="T11" fmla="*/ 11 h 22"/>
                  <a:gd name="T12" fmla="*/ 62 w 73"/>
                  <a:gd name="T13" fmla="*/ 22 h 22"/>
                  <a:gd name="T14" fmla="*/ 12 w 73"/>
                  <a:gd name="T15" fmla="*/ 4 h 22"/>
                  <a:gd name="T16" fmla="*/ 5 w 73"/>
                  <a:gd name="T17" fmla="*/ 11 h 22"/>
                  <a:gd name="T18" fmla="*/ 12 w 73"/>
                  <a:gd name="T19" fmla="*/ 18 h 22"/>
                  <a:gd name="T20" fmla="*/ 62 w 73"/>
                  <a:gd name="T21" fmla="*/ 18 h 22"/>
                  <a:gd name="T22" fmla="*/ 69 w 73"/>
                  <a:gd name="T23" fmla="*/ 11 h 22"/>
                  <a:gd name="T24" fmla="*/ 62 w 73"/>
                  <a:gd name="T25" fmla="*/ 4 h 22"/>
                  <a:gd name="T26" fmla="*/ 12 w 73"/>
                  <a:gd name="T27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2">
                    <a:moveTo>
                      <a:pt x="62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6" y="22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2"/>
                      <a:pt x="62" y="22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5" y="7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7"/>
                      <a:pt x="66" y="4"/>
                      <a:pt x="62" y="4"/>
                    </a:cubicBezTo>
                    <a:lnTo>
                      <a:pt x="1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9" name="Freeform 38"/>
              <p:cNvSpPr/>
              <p:nvPr/>
            </p:nvSpPr>
            <p:spPr bwMode="auto">
              <a:xfrm>
                <a:off x="2921000" y="3157538"/>
                <a:ext cx="80963" cy="26988"/>
              </a:xfrm>
              <a:custGeom>
                <a:avLst/>
                <a:gdLst>
                  <a:gd name="T0" fmla="*/ 24 w 48"/>
                  <a:gd name="T1" fmla="*/ 16 h 16"/>
                  <a:gd name="T2" fmla="*/ 0 w 48"/>
                  <a:gd name="T3" fmla="*/ 2 h 16"/>
                  <a:gd name="T4" fmla="*/ 2 w 48"/>
                  <a:gd name="T5" fmla="*/ 0 h 16"/>
                  <a:gd name="T6" fmla="*/ 4 w 48"/>
                  <a:gd name="T7" fmla="*/ 2 h 16"/>
                  <a:gd name="T8" fmla="*/ 24 w 48"/>
                  <a:gd name="T9" fmla="*/ 11 h 16"/>
                  <a:gd name="T10" fmla="*/ 43 w 48"/>
                  <a:gd name="T11" fmla="*/ 2 h 16"/>
                  <a:gd name="T12" fmla="*/ 46 w 48"/>
                  <a:gd name="T13" fmla="*/ 0 h 16"/>
                  <a:gd name="T14" fmla="*/ 48 w 48"/>
                  <a:gd name="T15" fmla="*/ 2 h 16"/>
                  <a:gd name="T16" fmla="*/ 24 w 48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" h="16">
                    <a:moveTo>
                      <a:pt x="24" y="16"/>
                    </a:moveTo>
                    <a:cubicBezTo>
                      <a:pt x="10" y="16"/>
                      <a:pt x="0" y="10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6"/>
                      <a:pt x="12" y="11"/>
                      <a:pt x="24" y="11"/>
                    </a:cubicBezTo>
                    <a:cubicBezTo>
                      <a:pt x="35" y="11"/>
                      <a:pt x="43" y="6"/>
                      <a:pt x="43" y="2"/>
                    </a:cubicBezTo>
                    <a:cubicBezTo>
                      <a:pt x="43" y="1"/>
                      <a:pt x="44" y="0"/>
                      <a:pt x="46" y="0"/>
                    </a:cubicBezTo>
                    <a:cubicBezTo>
                      <a:pt x="47" y="0"/>
                      <a:pt x="48" y="1"/>
                      <a:pt x="48" y="2"/>
                    </a:cubicBezTo>
                    <a:cubicBezTo>
                      <a:pt x="48" y="10"/>
                      <a:pt x="37" y="16"/>
                      <a:pt x="24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0" name="Freeform 39"/>
              <p:cNvSpPr>
                <a:spLocks noEditPoints="1"/>
              </p:cNvSpPr>
              <p:nvPr/>
            </p:nvSpPr>
            <p:spPr bwMode="auto">
              <a:xfrm>
                <a:off x="2832100" y="2760663"/>
                <a:ext cx="260350" cy="314325"/>
              </a:xfrm>
              <a:custGeom>
                <a:avLst/>
                <a:gdLst>
                  <a:gd name="T0" fmla="*/ 101 w 154"/>
                  <a:gd name="T1" fmla="*/ 185 h 185"/>
                  <a:gd name="T2" fmla="*/ 53 w 154"/>
                  <a:gd name="T3" fmla="*/ 185 h 185"/>
                  <a:gd name="T4" fmla="*/ 32 w 154"/>
                  <a:gd name="T5" fmla="*/ 164 h 185"/>
                  <a:gd name="T6" fmla="*/ 32 w 154"/>
                  <a:gd name="T7" fmla="*/ 149 h 185"/>
                  <a:gd name="T8" fmla="*/ 22 w 154"/>
                  <a:gd name="T9" fmla="*/ 130 h 185"/>
                  <a:gd name="T10" fmla="*/ 0 w 154"/>
                  <a:gd name="T11" fmla="*/ 77 h 185"/>
                  <a:gd name="T12" fmla="*/ 77 w 154"/>
                  <a:gd name="T13" fmla="*/ 0 h 185"/>
                  <a:gd name="T14" fmla="*/ 154 w 154"/>
                  <a:gd name="T15" fmla="*/ 77 h 185"/>
                  <a:gd name="T16" fmla="*/ 132 w 154"/>
                  <a:gd name="T17" fmla="*/ 130 h 185"/>
                  <a:gd name="T18" fmla="*/ 122 w 154"/>
                  <a:gd name="T19" fmla="*/ 149 h 185"/>
                  <a:gd name="T20" fmla="*/ 122 w 154"/>
                  <a:gd name="T21" fmla="*/ 164 h 185"/>
                  <a:gd name="T22" fmla="*/ 101 w 154"/>
                  <a:gd name="T23" fmla="*/ 185 h 185"/>
                  <a:gd name="T24" fmla="*/ 77 w 154"/>
                  <a:gd name="T25" fmla="*/ 5 h 185"/>
                  <a:gd name="T26" fmla="*/ 5 w 154"/>
                  <a:gd name="T27" fmla="*/ 77 h 185"/>
                  <a:gd name="T28" fmla="*/ 25 w 154"/>
                  <a:gd name="T29" fmla="*/ 127 h 185"/>
                  <a:gd name="T30" fmla="*/ 36 w 154"/>
                  <a:gd name="T31" fmla="*/ 149 h 185"/>
                  <a:gd name="T32" fmla="*/ 36 w 154"/>
                  <a:gd name="T33" fmla="*/ 164 h 185"/>
                  <a:gd name="T34" fmla="*/ 53 w 154"/>
                  <a:gd name="T35" fmla="*/ 180 h 185"/>
                  <a:gd name="T36" fmla="*/ 101 w 154"/>
                  <a:gd name="T37" fmla="*/ 180 h 185"/>
                  <a:gd name="T38" fmla="*/ 117 w 154"/>
                  <a:gd name="T39" fmla="*/ 164 h 185"/>
                  <a:gd name="T40" fmla="*/ 117 w 154"/>
                  <a:gd name="T41" fmla="*/ 149 h 185"/>
                  <a:gd name="T42" fmla="*/ 129 w 154"/>
                  <a:gd name="T43" fmla="*/ 127 h 185"/>
                  <a:gd name="T44" fmla="*/ 149 w 154"/>
                  <a:gd name="T45" fmla="*/ 77 h 185"/>
                  <a:gd name="T46" fmla="*/ 77 w 154"/>
                  <a:gd name="T47" fmla="*/ 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4" h="185">
                    <a:moveTo>
                      <a:pt x="101" y="185"/>
                    </a:moveTo>
                    <a:cubicBezTo>
                      <a:pt x="53" y="185"/>
                      <a:pt x="53" y="185"/>
                      <a:pt x="53" y="185"/>
                    </a:cubicBezTo>
                    <a:cubicBezTo>
                      <a:pt x="41" y="185"/>
                      <a:pt x="32" y="175"/>
                      <a:pt x="32" y="164"/>
                    </a:cubicBezTo>
                    <a:cubicBezTo>
                      <a:pt x="32" y="149"/>
                      <a:pt x="32" y="149"/>
                      <a:pt x="32" y="149"/>
                    </a:cubicBezTo>
                    <a:cubicBezTo>
                      <a:pt x="32" y="141"/>
                      <a:pt x="28" y="137"/>
                      <a:pt x="22" y="130"/>
                    </a:cubicBezTo>
                    <a:cubicBezTo>
                      <a:pt x="8" y="117"/>
                      <a:pt x="0" y="97"/>
                      <a:pt x="0" y="77"/>
                    </a:cubicBezTo>
                    <a:cubicBezTo>
                      <a:pt x="0" y="34"/>
                      <a:pt x="34" y="0"/>
                      <a:pt x="77" y="0"/>
                    </a:cubicBezTo>
                    <a:cubicBezTo>
                      <a:pt x="119" y="0"/>
                      <a:pt x="154" y="34"/>
                      <a:pt x="154" y="77"/>
                    </a:cubicBezTo>
                    <a:cubicBezTo>
                      <a:pt x="154" y="97"/>
                      <a:pt x="146" y="117"/>
                      <a:pt x="132" y="130"/>
                    </a:cubicBezTo>
                    <a:cubicBezTo>
                      <a:pt x="125" y="137"/>
                      <a:pt x="122" y="141"/>
                      <a:pt x="122" y="149"/>
                    </a:cubicBezTo>
                    <a:cubicBezTo>
                      <a:pt x="122" y="164"/>
                      <a:pt x="122" y="164"/>
                      <a:pt x="122" y="164"/>
                    </a:cubicBezTo>
                    <a:cubicBezTo>
                      <a:pt x="122" y="175"/>
                      <a:pt x="113" y="185"/>
                      <a:pt x="101" y="185"/>
                    </a:cubicBezTo>
                    <a:close/>
                    <a:moveTo>
                      <a:pt x="77" y="5"/>
                    </a:moveTo>
                    <a:cubicBezTo>
                      <a:pt x="37" y="5"/>
                      <a:pt x="5" y="37"/>
                      <a:pt x="5" y="77"/>
                    </a:cubicBezTo>
                    <a:cubicBezTo>
                      <a:pt x="5" y="96"/>
                      <a:pt x="12" y="114"/>
                      <a:pt x="25" y="127"/>
                    </a:cubicBezTo>
                    <a:cubicBezTo>
                      <a:pt x="32" y="134"/>
                      <a:pt x="36" y="140"/>
                      <a:pt x="36" y="149"/>
                    </a:cubicBezTo>
                    <a:cubicBezTo>
                      <a:pt x="36" y="164"/>
                      <a:pt x="36" y="164"/>
                      <a:pt x="36" y="164"/>
                    </a:cubicBezTo>
                    <a:cubicBezTo>
                      <a:pt x="36" y="173"/>
                      <a:pt x="44" y="180"/>
                      <a:pt x="53" y="180"/>
                    </a:cubicBezTo>
                    <a:cubicBezTo>
                      <a:pt x="101" y="180"/>
                      <a:pt x="101" y="180"/>
                      <a:pt x="101" y="180"/>
                    </a:cubicBezTo>
                    <a:cubicBezTo>
                      <a:pt x="110" y="180"/>
                      <a:pt x="117" y="173"/>
                      <a:pt x="117" y="164"/>
                    </a:cubicBezTo>
                    <a:cubicBezTo>
                      <a:pt x="117" y="149"/>
                      <a:pt x="117" y="149"/>
                      <a:pt x="117" y="149"/>
                    </a:cubicBezTo>
                    <a:cubicBezTo>
                      <a:pt x="117" y="140"/>
                      <a:pt x="122" y="134"/>
                      <a:pt x="129" y="127"/>
                    </a:cubicBezTo>
                    <a:cubicBezTo>
                      <a:pt x="142" y="114"/>
                      <a:pt x="149" y="96"/>
                      <a:pt x="149" y="77"/>
                    </a:cubicBezTo>
                    <a:cubicBezTo>
                      <a:pt x="149" y="37"/>
                      <a:pt x="117" y="5"/>
                      <a:pt x="77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1" name="Freeform 40"/>
              <p:cNvSpPr>
                <a:spLocks noEditPoints="1"/>
              </p:cNvSpPr>
              <p:nvPr/>
            </p:nvSpPr>
            <p:spPr bwMode="auto">
              <a:xfrm>
                <a:off x="2898775" y="3065463"/>
                <a:ext cx="123825" cy="39688"/>
              </a:xfrm>
              <a:custGeom>
                <a:avLst/>
                <a:gdLst>
                  <a:gd name="T0" fmla="*/ 62 w 73"/>
                  <a:gd name="T1" fmla="*/ 23 h 23"/>
                  <a:gd name="T2" fmla="*/ 12 w 73"/>
                  <a:gd name="T3" fmla="*/ 23 h 23"/>
                  <a:gd name="T4" fmla="*/ 0 w 73"/>
                  <a:gd name="T5" fmla="*/ 11 h 23"/>
                  <a:gd name="T6" fmla="*/ 12 w 73"/>
                  <a:gd name="T7" fmla="*/ 0 h 23"/>
                  <a:gd name="T8" fmla="*/ 62 w 73"/>
                  <a:gd name="T9" fmla="*/ 0 h 23"/>
                  <a:gd name="T10" fmla="*/ 73 w 73"/>
                  <a:gd name="T11" fmla="*/ 11 h 23"/>
                  <a:gd name="T12" fmla="*/ 62 w 73"/>
                  <a:gd name="T13" fmla="*/ 23 h 23"/>
                  <a:gd name="T14" fmla="*/ 12 w 73"/>
                  <a:gd name="T15" fmla="*/ 5 h 23"/>
                  <a:gd name="T16" fmla="*/ 5 w 73"/>
                  <a:gd name="T17" fmla="*/ 11 h 23"/>
                  <a:gd name="T18" fmla="*/ 12 w 73"/>
                  <a:gd name="T19" fmla="*/ 18 h 23"/>
                  <a:gd name="T20" fmla="*/ 62 w 73"/>
                  <a:gd name="T21" fmla="*/ 18 h 23"/>
                  <a:gd name="T22" fmla="*/ 69 w 73"/>
                  <a:gd name="T23" fmla="*/ 11 h 23"/>
                  <a:gd name="T24" fmla="*/ 62 w 73"/>
                  <a:gd name="T25" fmla="*/ 5 h 23"/>
                  <a:gd name="T26" fmla="*/ 12 w 73"/>
                  <a:gd name="T27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3">
                    <a:moveTo>
                      <a:pt x="6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6" y="23"/>
                      <a:pt x="0" y="17"/>
                      <a:pt x="0" y="11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8" y="0"/>
                      <a:pt x="73" y="5"/>
                      <a:pt x="73" y="11"/>
                    </a:cubicBezTo>
                    <a:cubicBezTo>
                      <a:pt x="73" y="17"/>
                      <a:pt x="68" y="23"/>
                      <a:pt x="62" y="23"/>
                    </a:cubicBezTo>
                    <a:close/>
                    <a:moveTo>
                      <a:pt x="12" y="5"/>
                    </a:moveTo>
                    <a:cubicBezTo>
                      <a:pt x="8" y="5"/>
                      <a:pt x="5" y="8"/>
                      <a:pt x="5" y="11"/>
                    </a:cubicBezTo>
                    <a:cubicBezTo>
                      <a:pt x="5" y="15"/>
                      <a:pt x="8" y="18"/>
                      <a:pt x="12" y="18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6" y="18"/>
                      <a:pt x="69" y="15"/>
                      <a:pt x="69" y="11"/>
                    </a:cubicBezTo>
                    <a:cubicBezTo>
                      <a:pt x="69" y="8"/>
                      <a:pt x="66" y="5"/>
                      <a:pt x="62" y="5"/>
                    </a:cubicBezTo>
                    <a:lnTo>
                      <a:pt x="12" y="5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rgbClr val="4A452A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cxnSp>
        <p:nvCxnSpPr>
          <p:cNvPr id="43" name="Straight Connector 42"/>
          <p:cNvCxnSpPr>
            <a:stCxn id="5" idx="6"/>
            <a:endCxn id="23" idx="2"/>
          </p:cNvCxnSpPr>
          <p:nvPr/>
        </p:nvCxnSpPr>
        <p:spPr>
          <a:xfrm>
            <a:off x="8319943" y="4434576"/>
            <a:ext cx="300095" cy="0"/>
          </a:xfrm>
          <a:prstGeom prst="line">
            <a:avLst/>
          </a:prstGeom>
          <a:ln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5" idx="6"/>
            <a:endCxn id="3" idx="2"/>
          </p:cNvCxnSpPr>
          <p:nvPr/>
        </p:nvCxnSpPr>
        <p:spPr>
          <a:xfrm flipV="1">
            <a:off x="3498015" y="4434576"/>
            <a:ext cx="200025" cy="127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511824" y="2372883"/>
            <a:ext cx="263579" cy="96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5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16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4" grpId="0" bldLvl="0" animBg="1"/>
          <p:bldP spid="5" grpId="0" bldLvl="0" animBg="1"/>
          <p:bldP spid="6" grpId="0"/>
          <p:bldP spid="7" grpId="0"/>
          <p:bldP spid="8" grpId="0"/>
          <p:bldP spid="9" grpId="0"/>
          <p:bldP spid="10" grpId="0"/>
          <p:bldP spid="11" grpId="0"/>
          <p:bldP spid="12" grpId="0" bldLvl="0" animBg="1"/>
          <p:bldP spid="13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4" grpId="0" bldLvl="0" animBg="1"/>
          <p:bldP spid="5" grpId="0" bldLvl="0" animBg="1"/>
          <p:bldP spid="6" grpId="0"/>
          <p:bldP spid="7" grpId="0"/>
          <p:bldP spid="8" grpId="0"/>
          <p:bldP spid="9" grpId="0"/>
          <p:bldP spid="10" grpId="0"/>
          <p:bldP spid="11" grpId="0"/>
          <p:bldP spid="12" grpId="0" bldLvl="0" animBg="1"/>
          <p:bldP spid="13" grpId="0" bldLvl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Org chart number one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60701" y="1600201"/>
            <a:ext cx="2323624" cy="5798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One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9495" y="5252290"/>
            <a:ext cx="1553232" cy="5798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A1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786293" y="5252290"/>
            <a:ext cx="1553232" cy="57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A2</a:t>
            </a:r>
          </a:p>
        </p:txBody>
      </p:sp>
      <p:sp>
        <p:nvSpPr>
          <p:cNvPr id="13" name="Oval 12"/>
          <p:cNvSpPr/>
          <p:nvPr/>
        </p:nvSpPr>
        <p:spPr>
          <a:xfrm>
            <a:off x="4860702" y="5139829"/>
            <a:ext cx="809252" cy="8047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80297" tIns="179347" rIns="180297" bIns="179347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Yes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24305" y="3372116"/>
            <a:ext cx="2323624" cy="579809"/>
          </a:xfrm>
          <a:prstGeom prst="rect">
            <a:avLst/>
          </a:prstGeom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60701" y="3372116"/>
            <a:ext cx="2323624" cy="5798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B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497097" y="3372116"/>
            <a:ext cx="2323624" cy="5798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C</a:t>
            </a:r>
          </a:p>
        </p:txBody>
      </p:sp>
      <p:cxnSp>
        <p:nvCxnSpPr>
          <p:cNvPr id="20" name="Elbow Connector 19"/>
          <p:cNvCxnSpPr>
            <a:stCxn id="10" idx="2"/>
            <a:endCxn id="42" idx="0"/>
          </p:cNvCxnSpPr>
          <p:nvPr/>
        </p:nvCxnSpPr>
        <p:spPr>
          <a:xfrm rot="16200000" flipH="1">
            <a:off x="7600259" y="602263"/>
            <a:ext cx="480904" cy="3636397"/>
          </a:xfrm>
          <a:prstGeom prst="bentConnector3">
            <a:avLst/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/>
          <p:nvPr/>
        </p:nvCxnSpPr>
        <p:spPr>
          <a:xfrm rot="5400000">
            <a:off x="3963864" y="617505"/>
            <a:ext cx="480904" cy="3636395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41" idx="0"/>
          </p:cNvCxnSpPr>
          <p:nvPr/>
        </p:nvCxnSpPr>
        <p:spPr>
          <a:xfrm>
            <a:off x="6022513" y="2180010"/>
            <a:ext cx="1" cy="510606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1464808" y="2660914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A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101204" y="2690616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B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737600" y="2660914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C</a:t>
            </a:r>
          </a:p>
        </p:txBody>
      </p:sp>
      <p:cxnSp>
        <p:nvCxnSpPr>
          <p:cNvPr id="52" name="Straight Arrow Connector 51"/>
          <p:cNvCxnSpPr>
            <a:stCxn id="41" idx="2"/>
            <a:endCxn id="15" idx="0"/>
          </p:cNvCxnSpPr>
          <p:nvPr/>
        </p:nvCxnSpPr>
        <p:spPr>
          <a:xfrm flipH="1">
            <a:off x="6022513" y="3035326"/>
            <a:ext cx="1" cy="336790"/>
          </a:xfrm>
          <a:prstGeom prst="straightConnector1">
            <a:avLst/>
          </a:prstGeom>
          <a:ln w="6350">
            <a:solidFill>
              <a:schemeClr val="tx1">
                <a:alpha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42" idx="2"/>
            <a:endCxn id="16" idx="0"/>
          </p:cNvCxnSpPr>
          <p:nvPr/>
        </p:nvCxnSpPr>
        <p:spPr>
          <a:xfrm flipH="1">
            <a:off x="9658909" y="3005624"/>
            <a:ext cx="1" cy="366492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2386117" y="3005624"/>
            <a:ext cx="1" cy="366492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14" idx="2"/>
            <a:endCxn id="64" idx="0"/>
          </p:cNvCxnSpPr>
          <p:nvPr/>
        </p:nvCxnSpPr>
        <p:spPr>
          <a:xfrm rot="5400000">
            <a:off x="1566169" y="3607779"/>
            <a:ext cx="475803" cy="1164094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300713" y="4427728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A1</a:t>
            </a:r>
          </a:p>
        </p:txBody>
      </p:sp>
      <p:cxnSp>
        <p:nvCxnSpPr>
          <p:cNvPr id="65" name="Straight Arrow Connector 64"/>
          <p:cNvCxnSpPr>
            <a:stCxn id="64" idx="2"/>
            <a:endCxn id="11" idx="0"/>
          </p:cNvCxnSpPr>
          <p:nvPr/>
        </p:nvCxnSpPr>
        <p:spPr>
          <a:xfrm>
            <a:off x="1222023" y="4772438"/>
            <a:ext cx="4088" cy="479852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2641600" y="4427728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A2</a:t>
            </a:r>
          </a:p>
        </p:txBody>
      </p:sp>
      <p:cxnSp>
        <p:nvCxnSpPr>
          <p:cNvPr id="72" name="Elbow Connector 71"/>
          <p:cNvCxnSpPr>
            <a:stCxn id="14" idx="2"/>
            <a:endCxn id="71" idx="0"/>
          </p:cNvCxnSpPr>
          <p:nvPr/>
        </p:nvCxnSpPr>
        <p:spPr>
          <a:xfrm rot="16200000" flipH="1">
            <a:off x="2736612" y="3601429"/>
            <a:ext cx="475803" cy="1176793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1" idx="2"/>
            <a:endCxn id="12" idx="0"/>
          </p:cNvCxnSpPr>
          <p:nvPr/>
        </p:nvCxnSpPr>
        <p:spPr>
          <a:xfrm flipH="1">
            <a:off x="3562909" y="4772438"/>
            <a:ext cx="1" cy="479852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6375074" y="5139829"/>
            <a:ext cx="809252" cy="8047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80297" tIns="179347" rIns="180297" bIns="179347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No</a:t>
            </a:r>
          </a:p>
        </p:txBody>
      </p:sp>
      <p:sp>
        <p:nvSpPr>
          <p:cNvPr id="89" name="Rectangle 88"/>
          <p:cNvSpPr/>
          <p:nvPr/>
        </p:nvSpPr>
        <p:spPr>
          <a:xfrm>
            <a:off x="7702701" y="5252290"/>
            <a:ext cx="1553232" cy="5798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A1</a:t>
            </a:r>
          </a:p>
        </p:txBody>
      </p:sp>
      <p:sp>
        <p:nvSpPr>
          <p:cNvPr id="90" name="Rectangle 89"/>
          <p:cNvSpPr/>
          <p:nvPr/>
        </p:nvSpPr>
        <p:spPr>
          <a:xfrm>
            <a:off x="10039500" y="5252290"/>
            <a:ext cx="1553232" cy="57980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Answer A2</a:t>
            </a:r>
          </a:p>
        </p:txBody>
      </p:sp>
      <p:cxnSp>
        <p:nvCxnSpPr>
          <p:cNvPr id="91" name="Elbow Connector 90"/>
          <p:cNvCxnSpPr>
            <a:stCxn id="16" idx="2"/>
            <a:endCxn id="92" idx="0"/>
          </p:cNvCxnSpPr>
          <p:nvPr/>
        </p:nvCxnSpPr>
        <p:spPr>
          <a:xfrm rot="5400000">
            <a:off x="8829169" y="3597987"/>
            <a:ext cx="475803" cy="1183679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7553920" y="4427728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A1</a:t>
            </a:r>
          </a:p>
        </p:txBody>
      </p:sp>
      <p:cxnSp>
        <p:nvCxnSpPr>
          <p:cNvPr id="93" name="Straight Arrow Connector 92"/>
          <p:cNvCxnSpPr>
            <a:stCxn id="92" idx="2"/>
            <a:endCxn id="89" idx="0"/>
          </p:cNvCxnSpPr>
          <p:nvPr/>
        </p:nvCxnSpPr>
        <p:spPr>
          <a:xfrm>
            <a:off x="8475230" y="4772438"/>
            <a:ext cx="4087" cy="479852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9894807" y="4427728"/>
            <a:ext cx="1842619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Question A2</a:t>
            </a:r>
          </a:p>
        </p:txBody>
      </p:sp>
      <p:cxnSp>
        <p:nvCxnSpPr>
          <p:cNvPr id="95" name="Elbow Connector 94"/>
          <p:cNvCxnSpPr>
            <a:stCxn id="16" idx="2"/>
            <a:endCxn id="94" idx="0"/>
          </p:cNvCxnSpPr>
          <p:nvPr/>
        </p:nvCxnSpPr>
        <p:spPr>
          <a:xfrm rot="5400000" flipV="1">
            <a:off x="9999345" y="3611245"/>
            <a:ext cx="476250" cy="1156970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94" idx="2"/>
            <a:endCxn id="90" idx="0"/>
          </p:cNvCxnSpPr>
          <p:nvPr/>
        </p:nvCxnSpPr>
        <p:spPr>
          <a:xfrm>
            <a:off x="10816117" y="4772438"/>
            <a:ext cx="0" cy="479425"/>
          </a:xfrm>
          <a:prstGeom prst="straightConnector1">
            <a:avLst/>
          </a:prstGeom>
          <a:ln w="6350">
            <a:solidFill>
              <a:srgbClr val="4A452A">
                <a:alpha val="75000"/>
              </a:srgb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>
            <a:off x="4860701" y="4427729"/>
            <a:ext cx="2323624" cy="344710"/>
          </a:xfrm>
          <a:prstGeom prst="rect">
            <a:avLst/>
          </a:prstGeom>
          <a:noFill/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960" tIns="60960" rIns="60960" bIns="60960" numCol="1" spcCol="1270" anchor="ctr" anchorCtr="0">
            <a:spAutoFit/>
          </a:bodyPr>
          <a:lstStyle/>
          <a:p>
            <a:pPr algn="ctr" defTabSz="7105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Do you like sunsets?</a:t>
            </a:r>
          </a:p>
        </p:txBody>
      </p:sp>
      <p:cxnSp>
        <p:nvCxnSpPr>
          <p:cNvPr id="35" name="Elbow Connector 34"/>
          <p:cNvCxnSpPr>
            <a:stCxn id="104" idx="2"/>
            <a:endCxn id="78" idx="0"/>
          </p:cNvCxnSpPr>
          <p:nvPr/>
        </p:nvCxnSpPr>
        <p:spPr>
          <a:xfrm rot="16200000" flipH="1">
            <a:off x="6217411" y="4577540"/>
            <a:ext cx="367390" cy="757187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04" idx="2"/>
            <a:endCxn id="13" idx="0"/>
          </p:cNvCxnSpPr>
          <p:nvPr/>
        </p:nvCxnSpPr>
        <p:spPr>
          <a:xfrm rot="5400000">
            <a:off x="5460226" y="4577542"/>
            <a:ext cx="367390" cy="757185"/>
          </a:xfrm>
          <a:prstGeom prst="bentConnector3">
            <a:avLst>
              <a:gd name="adj1" fmla="val 50000"/>
            </a:avLst>
          </a:prstGeom>
          <a:ln w="6350">
            <a:solidFill>
              <a:srgbClr val="4A452A">
                <a:alpha val="75000"/>
              </a:srgb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5" idx="2"/>
            <a:endCxn id="104" idx="0"/>
          </p:cNvCxnSpPr>
          <p:nvPr/>
        </p:nvCxnSpPr>
        <p:spPr>
          <a:xfrm>
            <a:off x="6022513" y="3951925"/>
            <a:ext cx="0" cy="475804"/>
          </a:xfrm>
          <a:prstGeom prst="straightConnector1">
            <a:avLst/>
          </a:prstGeom>
          <a:ln w="6350">
            <a:solidFill>
              <a:schemeClr val="tx1">
                <a:alpha val="7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2-part Venn diagram is also easily customized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So easy you can’t believe it</a:t>
            </a:r>
          </a:p>
        </p:txBody>
      </p:sp>
      <p:sp>
        <p:nvSpPr>
          <p:cNvPr id="3" name="Oval 2"/>
          <p:cNvSpPr/>
          <p:nvPr/>
        </p:nvSpPr>
        <p:spPr>
          <a:xfrm>
            <a:off x="3799934" y="1988840"/>
            <a:ext cx="2580253" cy="2580251"/>
          </a:xfrm>
          <a:prstGeom prst="ellipse">
            <a:avLst/>
          </a:prstGeom>
          <a:solidFill>
            <a:schemeClr val="accent1">
              <a:alpha val="85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4" name="Oval 3"/>
          <p:cNvSpPr/>
          <p:nvPr/>
        </p:nvSpPr>
        <p:spPr>
          <a:xfrm>
            <a:off x="5638358" y="1988840"/>
            <a:ext cx="2580253" cy="2580251"/>
          </a:xfrm>
          <a:prstGeom prst="ellipse">
            <a:avLst/>
          </a:prstGeom>
          <a:solidFill>
            <a:schemeClr val="accent5">
              <a:alpha val="85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83765" y="2276181"/>
            <a:ext cx="1980312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Thing A</a:t>
            </a:r>
          </a:p>
        </p:txBody>
      </p:sp>
      <p:sp>
        <p:nvSpPr>
          <p:cNvPr id="7" name="Rectangle 6"/>
          <p:cNvSpPr/>
          <p:nvPr/>
        </p:nvSpPr>
        <p:spPr>
          <a:xfrm>
            <a:off x="6165613" y="2276181"/>
            <a:ext cx="1994616" cy="404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Thing B</a:t>
            </a:r>
          </a:p>
        </p:txBody>
      </p:sp>
      <p:sp>
        <p:nvSpPr>
          <p:cNvPr id="9" name="Rectangle 8"/>
          <p:cNvSpPr/>
          <p:nvPr/>
        </p:nvSpPr>
        <p:spPr>
          <a:xfrm>
            <a:off x="509651" y="2218963"/>
            <a:ext cx="3048000" cy="212000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 algn="r">
              <a:lnSpc>
                <a:spcPct val="95000"/>
              </a:lnSpc>
            </a:pP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dolor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sit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 Duis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at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a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malesuada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Etiam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euismod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semper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suscipit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 Suspendisse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potenti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 Ut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scelerisque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eu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non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Curabitur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vehicula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lacus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facilisis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fr-FR" sz="1465" dirty="0" err="1">
                <a:solidFill>
                  <a:srgbClr val="4A452A"/>
                </a:solidFill>
                <a:latin typeface="微软雅黑" panose="020B0503020204020204" charset="-122"/>
              </a:rPr>
              <a:t>mattis</a:t>
            </a:r>
            <a:r>
              <a:rPr lang="fr-FR" sz="1465" dirty="0">
                <a:solidFill>
                  <a:srgbClr val="4A452A"/>
                </a:solidFill>
                <a:latin typeface="微软雅黑" panose="020B0503020204020204" charset="-122"/>
              </a:rPr>
              <a:t>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541993" y="2218963"/>
            <a:ext cx="3048000" cy="212000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5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Vivamus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non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diam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bibendum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Morbi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feugiat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non ante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dignissim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venenatis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Cum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sociis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natoque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penatibus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et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magnis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dis parturient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montes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nascetur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ridiculus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mus.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vitae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commodo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quam.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397784" y="4938380"/>
            <a:ext cx="3165376" cy="71596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213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sp>
        <p:nvSpPr>
          <p:cNvPr id="13" name="Oval 12"/>
          <p:cNvSpPr/>
          <p:nvPr/>
        </p:nvSpPr>
        <p:spPr>
          <a:xfrm>
            <a:off x="5879030" y="3182955"/>
            <a:ext cx="192021" cy="192021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5975041" y="3374976"/>
            <a:ext cx="0" cy="15634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6700141" y="2861052"/>
            <a:ext cx="1042097" cy="872985"/>
            <a:chOff x="119063" y="2792413"/>
            <a:chExt cx="361950" cy="303213"/>
          </a:xfrm>
        </p:grpSpPr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119063" y="2792413"/>
              <a:ext cx="361950" cy="303213"/>
            </a:xfrm>
            <a:custGeom>
              <a:avLst/>
              <a:gdLst>
                <a:gd name="T0" fmla="*/ 212 w 214"/>
                <a:gd name="T1" fmla="*/ 51 h 179"/>
                <a:gd name="T2" fmla="*/ 162 w 214"/>
                <a:gd name="T3" fmla="*/ 38 h 179"/>
                <a:gd name="T4" fmla="*/ 163 w 214"/>
                <a:gd name="T5" fmla="*/ 30 h 179"/>
                <a:gd name="T6" fmla="*/ 133 w 214"/>
                <a:gd name="T7" fmla="*/ 0 h 179"/>
                <a:gd name="T8" fmla="*/ 103 w 214"/>
                <a:gd name="T9" fmla="*/ 30 h 179"/>
                <a:gd name="T10" fmla="*/ 105 w 214"/>
                <a:gd name="T11" fmla="*/ 42 h 179"/>
                <a:gd name="T12" fmla="*/ 72 w 214"/>
                <a:gd name="T13" fmla="*/ 51 h 179"/>
                <a:gd name="T14" fmla="*/ 3 w 214"/>
                <a:gd name="T15" fmla="*/ 33 h 179"/>
                <a:gd name="T16" fmla="*/ 1 w 214"/>
                <a:gd name="T17" fmla="*/ 33 h 179"/>
                <a:gd name="T18" fmla="*/ 0 w 214"/>
                <a:gd name="T19" fmla="*/ 35 h 179"/>
                <a:gd name="T20" fmla="*/ 0 w 214"/>
                <a:gd name="T21" fmla="*/ 159 h 179"/>
                <a:gd name="T22" fmla="*/ 2 w 214"/>
                <a:gd name="T23" fmla="*/ 161 h 179"/>
                <a:gd name="T24" fmla="*/ 72 w 214"/>
                <a:gd name="T25" fmla="*/ 179 h 179"/>
                <a:gd name="T26" fmla="*/ 72 w 214"/>
                <a:gd name="T27" fmla="*/ 179 h 179"/>
                <a:gd name="T28" fmla="*/ 72 w 214"/>
                <a:gd name="T29" fmla="*/ 179 h 179"/>
                <a:gd name="T30" fmla="*/ 72 w 214"/>
                <a:gd name="T31" fmla="*/ 179 h 179"/>
                <a:gd name="T32" fmla="*/ 73 w 214"/>
                <a:gd name="T33" fmla="*/ 179 h 179"/>
                <a:gd name="T34" fmla="*/ 142 w 214"/>
                <a:gd name="T35" fmla="*/ 161 h 179"/>
                <a:gd name="T36" fmla="*/ 211 w 214"/>
                <a:gd name="T37" fmla="*/ 179 h 179"/>
                <a:gd name="T38" fmla="*/ 212 w 214"/>
                <a:gd name="T39" fmla="*/ 179 h 179"/>
                <a:gd name="T40" fmla="*/ 213 w 214"/>
                <a:gd name="T41" fmla="*/ 178 h 179"/>
                <a:gd name="T42" fmla="*/ 214 w 214"/>
                <a:gd name="T43" fmla="*/ 176 h 179"/>
                <a:gd name="T44" fmla="*/ 214 w 214"/>
                <a:gd name="T45" fmla="*/ 53 h 179"/>
                <a:gd name="T46" fmla="*/ 212 w 214"/>
                <a:gd name="T47" fmla="*/ 51 h 179"/>
                <a:gd name="T48" fmla="*/ 133 w 214"/>
                <a:gd name="T49" fmla="*/ 5 h 179"/>
                <a:gd name="T50" fmla="*/ 159 w 214"/>
                <a:gd name="T51" fmla="*/ 30 h 179"/>
                <a:gd name="T52" fmla="*/ 157 w 214"/>
                <a:gd name="T53" fmla="*/ 39 h 179"/>
                <a:gd name="T54" fmla="*/ 157 w 214"/>
                <a:gd name="T55" fmla="*/ 39 h 179"/>
                <a:gd name="T56" fmla="*/ 157 w 214"/>
                <a:gd name="T57" fmla="*/ 39 h 179"/>
                <a:gd name="T58" fmla="*/ 133 w 214"/>
                <a:gd name="T59" fmla="*/ 75 h 179"/>
                <a:gd name="T60" fmla="*/ 108 w 214"/>
                <a:gd name="T61" fmla="*/ 30 h 179"/>
                <a:gd name="T62" fmla="*/ 133 w 214"/>
                <a:gd name="T63" fmla="*/ 5 h 179"/>
                <a:gd name="T64" fmla="*/ 5 w 214"/>
                <a:gd name="T65" fmla="*/ 38 h 179"/>
                <a:gd name="T66" fmla="*/ 70 w 214"/>
                <a:gd name="T67" fmla="*/ 55 h 179"/>
                <a:gd name="T68" fmla="*/ 70 w 214"/>
                <a:gd name="T69" fmla="*/ 173 h 179"/>
                <a:gd name="T70" fmla="*/ 5 w 214"/>
                <a:gd name="T71" fmla="*/ 157 h 179"/>
                <a:gd name="T72" fmla="*/ 5 w 214"/>
                <a:gd name="T73" fmla="*/ 38 h 179"/>
                <a:gd name="T74" fmla="*/ 75 w 214"/>
                <a:gd name="T75" fmla="*/ 55 h 179"/>
                <a:gd name="T76" fmla="*/ 107 w 214"/>
                <a:gd name="T77" fmla="*/ 47 h 179"/>
                <a:gd name="T78" fmla="*/ 133 w 214"/>
                <a:gd name="T79" fmla="*/ 79 h 179"/>
                <a:gd name="T80" fmla="*/ 140 w 214"/>
                <a:gd name="T81" fmla="*/ 77 h 179"/>
                <a:gd name="T82" fmla="*/ 140 w 214"/>
                <a:gd name="T83" fmla="*/ 157 h 179"/>
                <a:gd name="T84" fmla="*/ 75 w 214"/>
                <a:gd name="T85" fmla="*/ 173 h 179"/>
                <a:gd name="T86" fmla="*/ 75 w 214"/>
                <a:gd name="T87" fmla="*/ 55 h 179"/>
                <a:gd name="T88" fmla="*/ 209 w 214"/>
                <a:gd name="T89" fmla="*/ 173 h 179"/>
                <a:gd name="T90" fmla="*/ 144 w 214"/>
                <a:gd name="T91" fmla="*/ 157 h 179"/>
                <a:gd name="T92" fmla="*/ 144 w 214"/>
                <a:gd name="T93" fmla="*/ 73 h 179"/>
                <a:gd name="T94" fmla="*/ 161 w 214"/>
                <a:gd name="T95" fmla="*/ 43 h 179"/>
                <a:gd name="T96" fmla="*/ 209 w 214"/>
                <a:gd name="T97" fmla="*/ 55 h 179"/>
                <a:gd name="T98" fmla="*/ 209 w 214"/>
                <a:gd name="T99" fmla="*/ 173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4" h="179">
                  <a:moveTo>
                    <a:pt x="212" y="51"/>
                  </a:moveTo>
                  <a:cubicBezTo>
                    <a:pt x="162" y="38"/>
                    <a:pt x="162" y="38"/>
                    <a:pt x="162" y="38"/>
                  </a:cubicBezTo>
                  <a:cubicBezTo>
                    <a:pt x="163" y="35"/>
                    <a:pt x="163" y="33"/>
                    <a:pt x="163" y="30"/>
                  </a:cubicBezTo>
                  <a:cubicBezTo>
                    <a:pt x="163" y="14"/>
                    <a:pt x="150" y="0"/>
                    <a:pt x="133" y="0"/>
                  </a:cubicBezTo>
                  <a:cubicBezTo>
                    <a:pt x="117" y="0"/>
                    <a:pt x="103" y="14"/>
                    <a:pt x="103" y="30"/>
                  </a:cubicBezTo>
                  <a:cubicBezTo>
                    <a:pt x="103" y="34"/>
                    <a:pt x="104" y="38"/>
                    <a:pt x="105" y="42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2" y="33"/>
                    <a:pt x="2" y="33"/>
                    <a:pt x="1" y="33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60"/>
                    <a:pt x="1" y="161"/>
                    <a:pt x="2" y="161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2" y="179"/>
                    <a:pt x="73" y="179"/>
                    <a:pt x="73" y="179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211" y="179"/>
                    <a:pt x="211" y="179"/>
                    <a:pt x="211" y="179"/>
                  </a:cubicBezTo>
                  <a:cubicBezTo>
                    <a:pt x="211" y="179"/>
                    <a:pt x="211" y="179"/>
                    <a:pt x="212" y="179"/>
                  </a:cubicBezTo>
                  <a:cubicBezTo>
                    <a:pt x="212" y="179"/>
                    <a:pt x="213" y="179"/>
                    <a:pt x="213" y="178"/>
                  </a:cubicBezTo>
                  <a:cubicBezTo>
                    <a:pt x="214" y="178"/>
                    <a:pt x="214" y="177"/>
                    <a:pt x="214" y="176"/>
                  </a:cubicBezTo>
                  <a:cubicBezTo>
                    <a:pt x="214" y="53"/>
                    <a:pt x="214" y="53"/>
                    <a:pt x="214" y="53"/>
                  </a:cubicBezTo>
                  <a:cubicBezTo>
                    <a:pt x="214" y="52"/>
                    <a:pt x="213" y="51"/>
                    <a:pt x="212" y="51"/>
                  </a:cubicBezTo>
                  <a:close/>
                  <a:moveTo>
                    <a:pt x="133" y="5"/>
                  </a:moveTo>
                  <a:cubicBezTo>
                    <a:pt x="147" y="5"/>
                    <a:pt x="159" y="16"/>
                    <a:pt x="159" y="30"/>
                  </a:cubicBezTo>
                  <a:cubicBezTo>
                    <a:pt x="159" y="33"/>
                    <a:pt x="158" y="36"/>
                    <a:pt x="157" y="39"/>
                  </a:cubicBezTo>
                  <a:cubicBezTo>
                    <a:pt x="157" y="39"/>
                    <a:pt x="157" y="39"/>
                    <a:pt x="157" y="39"/>
                  </a:cubicBezTo>
                  <a:cubicBezTo>
                    <a:pt x="157" y="39"/>
                    <a:pt x="157" y="39"/>
                    <a:pt x="157" y="39"/>
                  </a:cubicBezTo>
                  <a:cubicBezTo>
                    <a:pt x="153" y="55"/>
                    <a:pt x="140" y="75"/>
                    <a:pt x="133" y="75"/>
                  </a:cubicBezTo>
                  <a:cubicBezTo>
                    <a:pt x="125" y="75"/>
                    <a:pt x="108" y="45"/>
                    <a:pt x="108" y="30"/>
                  </a:cubicBezTo>
                  <a:cubicBezTo>
                    <a:pt x="108" y="16"/>
                    <a:pt x="119" y="5"/>
                    <a:pt x="133" y="5"/>
                  </a:cubicBezTo>
                  <a:close/>
                  <a:moveTo>
                    <a:pt x="5" y="38"/>
                  </a:moveTo>
                  <a:cubicBezTo>
                    <a:pt x="70" y="55"/>
                    <a:pt x="70" y="55"/>
                    <a:pt x="70" y="55"/>
                  </a:cubicBezTo>
                  <a:cubicBezTo>
                    <a:pt x="70" y="173"/>
                    <a:pt x="70" y="173"/>
                    <a:pt x="70" y="173"/>
                  </a:cubicBezTo>
                  <a:cubicBezTo>
                    <a:pt x="5" y="157"/>
                    <a:pt x="5" y="157"/>
                    <a:pt x="5" y="157"/>
                  </a:cubicBezTo>
                  <a:lnTo>
                    <a:pt x="5" y="38"/>
                  </a:lnTo>
                  <a:close/>
                  <a:moveTo>
                    <a:pt x="75" y="55"/>
                  </a:moveTo>
                  <a:cubicBezTo>
                    <a:pt x="107" y="47"/>
                    <a:pt x="107" y="47"/>
                    <a:pt x="107" y="47"/>
                  </a:cubicBezTo>
                  <a:cubicBezTo>
                    <a:pt x="112" y="62"/>
                    <a:pt x="124" y="79"/>
                    <a:pt x="133" y="79"/>
                  </a:cubicBezTo>
                  <a:cubicBezTo>
                    <a:pt x="135" y="79"/>
                    <a:pt x="137" y="79"/>
                    <a:pt x="140" y="77"/>
                  </a:cubicBezTo>
                  <a:cubicBezTo>
                    <a:pt x="140" y="157"/>
                    <a:pt x="140" y="157"/>
                    <a:pt x="140" y="157"/>
                  </a:cubicBezTo>
                  <a:cubicBezTo>
                    <a:pt x="75" y="173"/>
                    <a:pt x="75" y="173"/>
                    <a:pt x="75" y="173"/>
                  </a:cubicBezTo>
                  <a:lnTo>
                    <a:pt x="75" y="55"/>
                  </a:lnTo>
                  <a:close/>
                  <a:moveTo>
                    <a:pt x="209" y="173"/>
                  </a:moveTo>
                  <a:cubicBezTo>
                    <a:pt x="144" y="157"/>
                    <a:pt x="144" y="157"/>
                    <a:pt x="144" y="157"/>
                  </a:cubicBezTo>
                  <a:cubicBezTo>
                    <a:pt x="144" y="73"/>
                    <a:pt x="144" y="73"/>
                    <a:pt x="144" y="73"/>
                  </a:cubicBezTo>
                  <a:cubicBezTo>
                    <a:pt x="151" y="66"/>
                    <a:pt x="158" y="53"/>
                    <a:pt x="161" y="43"/>
                  </a:cubicBezTo>
                  <a:cubicBezTo>
                    <a:pt x="209" y="55"/>
                    <a:pt x="209" y="55"/>
                    <a:pt x="209" y="55"/>
                  </a:cubicBezTo>
                  <a:lnTo>
                    <a:pt x="209" y="1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317500" y="2817813"/>
              <a:ext cx="53975" cy="52388"/>
            </a:xfrm>
            <a:custGeom>
              <a:avLst/>
              <a:gdLst>
                <a:gd name="T0" fmla="*/ 32 w 32"/>
                <a:gd name="T1" fmla="*/ 15 h 31"/>
                <a:gd name="T2" fmla="*/ 16 w 32"/>
                <a:gd name="T3" fmla="*/ 0 h 31"/>
                <a:gd name="T4" fmla="*/ 0 w 32"/>
                <a:gd name="T5" fmla="*/ 15 h 31"/>
                <a:gd name="T6" fmla="*/ 16 w 32"/>
                <a:gd name="T7" fmla="*/ 31 h 31"/>
                <a:gd name="T8" fmla="*/ 32 w 32"/>
                <a:gd name="T9" fmla="*/ 15 h 31"/>
                <a:gd name="T10" fmla="*/ 5 w 32"/>
                <a:gd name="T11" fmla="*/ 15 h 31"/>
                <a:gd name="T12" fmla="*/ 16 w 32"/>
                <a:gd name="T13" fmla="*/ 4 h 31"/>
                <a:gd name="T14" fmla="*/ 27 w 32"/>
                <a:gd name="T15" fmla="*/ 15 h 31"/>
                <a:gd name="T16" fmla="*/ 16 w 32"/>
                <a:gd name="T17" fmla="*/ 27 h 31"/>
                <a:gd name="T18" fmla="*/ 5 w 32"/>
                <a:gd name="T1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1">
                  <a:moveTo>
                    <a:pt x="32" y="15"/>
                  </a:move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25" y="31"/>
                    <a:pt x="32" y="24"/>
                    <a:pt x="32" y="15"/>
                  </a:cubicBezTo>
                  <a:close/>
                  <a:moveTo>
                    <a:pt x="5" y="15"/>
                  </a:moveTo>
                  <a:cubicBezTo>
                    <a:pt x="5" y="9"/>
                    <a:pt x="10" y="4"/>
                    <a:pt x="16" y="4"/>
                  </a:cubicBezTo>
                  <a:cubicBezTo>
                    <a:pt x="22" y="4"/>
                    <a:pt x="27" y="9"/>
                    <a:pt x="27" y="15"/>
                  </a:cubicBezTo>
                  <a:cubicBezTo>
                    <a:pt x="27" y="22"/>
                    <a:pt x="22" y="27"/>
                    <a:pt x="16" y="27"/>
                  </a:cubicBezTo>
                  <a:cubicBezTo>
                    <a:pt x="10" y="27"/>
                    <a:pt x="5" y="22"/>
                    <a:pt x="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664224" y="2799891"/>
            <a:ext cx="654019" cy="1064773"/>
            <a:chOff x="2832100" y="2760663"/>
            <a:chExt cx="260350" cy="423863"/>
          </a:xfrm>
        </p:grpSpPr>
        <p:sp>
          <p:nvSpPr>
            <p:cNvPr id="37" name="Freeform 36"/>
            <p:cNvSpPr>
              <a:spLocks noEditPoints="1"/>
            </p:cNvSpPr>
            <p:nvPr/>
          </p:nvSpPr>
          <p:spPr bwMode="auto">
            <a:xfrm>
              <a:off x="2898775" y="3095625"/>
              <a:ext cx="123825" cy="38100"/>
            </a:xfrm>
            <a:custGeom>
              <a:avLst/>
              <a:gdLst>
                <a:gd name="T0" fmla="*/ 62 w 73"/>
                <a:gd name="T1" fmla="*/ 22 h 22"/>
                <a:gd name="T2" fmla="*/ 12 w 73"/>
                <a:gd name="T3" fmla="*/ 22 h 22"/>
                <a:gd name="T4" fmla="*/ 0 w 73"/>
                <a:gd name="T5" fmla="*/ 11 h 22"/>
                <a:gd name="T6" fmla="*/ 12 w 73"/>
                <a:gd name="T7" fmla="*/ 0 h 22"/>
                <a:gd name="T8" fmla="*/ 62 w 73"/>
                <a:gd name="T9" fmla="*/ 0 h 22"/>
                <a:gd name="T10" fmla="*/ 73 w 73"/>
                <a:gd name="T11" fmla="*/ 11 h 22"/>
                <a:gd name="T12" fmla="*/ 62 w 73"/>
                <a:gd name="T13" fmla="*/ 22 h 22"/>
                <a:gd name="T14" fmla="*/ 12 w 73"/>
                <a:gd name="T15" fmla="*/ 5 h 22"/>
                <a:gd name="T16" fmla="*/ 5 w 73"/>
                <a:gd name="T17" fmla="*/ 11 h 22"/>
                <a:gd name="T18" fmla="*/ 12 w 73"/>
                <a:gd name="T19" fmla="*/ 18 h 22"/>
                <a:gd name="T20" fmla="*/ 62 w 73"/>
                <a:gd name="T21" fmla="*/ 18 h 22"/>
                <a:gd name="T22" fmla="*/ 69 w 73"/>
                <a:gd name="T23" fmla="*/ 11 h 22"/>
                <a:gd name="T24" fmla="*/ 62 w 73"/>
                <a:gd name="T25" fmla="*/ 5 h 22"/>
                <a:gd name="T26" fmla="*/ 12 w 73"/>
                <a:gd name="T27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2">
                  <a:moveTo>
                    <a:pt x="62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6" y="22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2"/>
                    <a:pt x="62" y="22"/>
                  </a:cubicBezTo>
                  <a:close/>
                  <a:moveTo>
                    <a:pt x="12" y="5"/>
                  </a:moveTo>
                  <a:cubicBezTo>
                    <a:pt x="8" y="5"/>
                    <a:pt x="5" y="7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7"/>
                    <a:pt x="66" y="5"/>
                    <a:pt x="62" y="5"/>
                  </a:cubicBezTo>
                  <a:lnTo>
                    <a:pt x="12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2898775" y="3127375"/>
              <a:ext cx="123825" cy="36513"/>
            </a:xfrm>
            <a:custGeom>
              <a:avLst/>
              <a:gdLst>
                <a:gd name="T0" fmla="*/ 62 w 73"/>
                <a:gd name="T1" fmla="*/ 22 h 22"/>
                <a:gd name="T2" fmla="*/ 12 w 73"/>
                <a:gd name="T3" fmla="*/ 22 h 22"/>
                <a:gd name="T4" fmla="*/ 0 w 73"/>
                <a:gd name="T5" fmla="*/ 11 h 22"/>
                <a:gd name="T6" fmla="*/ 12 w 73"/>
                <a:gd name="T7" fmla="*/ 0 h 22"/>
                <a:gd name="T8" fmla="*/ 62 w 73"/>
                <a:gd name="T9" fmla="*/ 0 h 22"/>
                <a:gd name="T10" fmla="*/ 73 w 73"/>
                <a:gd name="T11" fmla="*/ 11 h 22"/>
                <a:gd name="T12" fmla="*/ 62 w 73"/>
                <a:gd name="T13" fmla="*/ 22 h 22"/>
                <a:gd name="T14" fmla="*/ 12 w 73"/>
                <a:gd name="T15" fmla="*/ 4 h 22"/>
                <a:gd name="T16" fmla="*/ 5 w 73"/>
                <a:gd name="T17" fmla="*/ 11 h 22"/>
                <a:gd name="T18" fmla="*/ 12 w 73"/>
                <a:gd name="T19" fmla="*/ 18 h 22"/>
                <a:gd name="T20" fmla="*/ 62 w 73"/>
                <a:gd name="T21" fmla="*/ 18 h 22"/>
                <a:gd name="T22" fmla="*/ 69 w 73"/>
                <a:gd name="T23" fmla="*/ 11 h 22"/>
                <a:gd name="T24" fmla="*/ 62 w 73"/>
                <a:gd name="T25" fmla="*/ 4 h 22"/>
                <a:gd name="T26" fmla="*/ 12 w 73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2">
                  <a:moveTo>
                    <a:pt x="62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6" y="22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2"/>
                    <a:pt x="62" y="22"/>
                  </a:cubicBezTo>
                  <a:close/>
                  <a:moveTo>
                    <a:pt x="12" y="4"/>
                  </a:moveTo>
                  <a:cubicBezTo>
                    <a:pt x="8" y="4"/>
                    <a:pt x="5" y="7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7"/>
                    <a:pt x="66" y="4"/>
                    <a:pt x="62" y="4"/>
                  </a:cubicBezTo>
                  <a:lnTo>
                    <a:pt x="12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2921000" y="3157538"/>
              <a:ext cx="80963" cy="26988"/>
            </a:xfrm>
            <a:custGeom>
              <a:avLst/>
              <a:gdLst>
                <a:gd name="T0" fmla="*/ 24 w 48"/>
                <a:gd name="T1" fmla="*/ 16 h 16"/>
                <a:gd name="T2" fmla="*/ 0 w 48"/>
                <a:gd name="T3" fmla="*/ 2 h 16"/>
                <a:gd name="T4" fmla="*/ 2 w 48"/>
                <a:gd name="T5" fmla="*/ 0 h 16"/>
                <a:gd name="T6" fmla="*/ 4 w 48"/>
                <a:gd name="T7" fmla="*/ 2 h 16"/>
                <a:gd name="T8" fmla="*/ 24 w 48"/>
                <a:gd name="T9" fmla="*/ 11 h 16"/>
                <a:gd name="T10" fmla="*/ 43 w 48"/>
                <a:gd name="T11" fmla="*/ 2 h 16"/>
                <a:gd name="T12" fmla="*/ 46 w 48"/>
                <a:gd name="T13" fmla="*/ 0 h 16"/>
                <a:gd name="T14" fmla="*/ 48 w 48"/>
                <a:gd name="T15" fmla="*/ 2 h 16"/>
                <a:gd name="T16" fmla="*/ 24 w 48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6">
                  <a:moveTo>
                    <a:pt x="24" y="16"/>
                  </a:moveTo>
                  <a:cubicBezTo>
                    <a:pt x="10" y="16"/>
                    <a:pt x="0" y="10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6"/>
                    <a:pt x="12" y="11"/>
                    <a:pt x="24" y="11"/>
                  </a:cubicBezTo>
                  <a:cubicBezTo>
                    <a:pt x="35" y="11"/>
                    <a:pt x="43" y="6"/>
                    <a:pt x="43" y="2"/>
                  </a:cubicBezTo>
                  <a:cubicBezTo>
                    <a:pt x="43" y="1"/>
                    <a:pt x="44" y="0"/>
                    <a:pt x="46" y="0"/>
                  </a:cubicBezTo>
                  <a:cubicBezTo>
                    <a:pt x="47" y="0"/>
                    <a:pt x="48" y="1"/>
                    <a:pt x="48" y="2"/>
                  </a:cubicBezTo>
                  <a:cubicBezTo>
                    <a:pt x="48" y="10"/>
                    <a:pt x="37" y="16"/>
                    <a:pt x="24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0" name="Freeform 39"/>
            <p:cNvSpPr>
              <a:spLocks noEditPoints="1"/>
            </p:cNvSpPr>
            <p:nvPr/>
          </p:nvSpPr>
          <p:spPr bwMode="auto">
            <a:xfrm>
              <a:off x="2832100" y="2760663"/>
              <a:ext cx="260350" cy="314325"/>
            </a:xfrm>
            <a:custGeom>
              <a:avLst/>
              <a:gdLst>
                <a:gd name="T0" fmla="*/ 101 w 154"/>
                <a:gd name="T1" fmla="*/ 185 h 185"/>
                <a:gd name="T2" fmla="*/ 53 w 154"/>
                <a:gd name="T3" fmla="*/ 185 h 185"/>
                <a:gd name="T4" fmla="*/ 32 w 154"/>
                <a:gd name="T5" fmla="*/ 164 h 185"/>
                <a:gd name="T6" fmla="*/ 32 w 154"/>
                <a:gd name="T7" fmla="*/ 149 h 185"/>
                <a:gd name="T8" fmla="*/ 22 w 154"/>
                <a:gd name="T9" fmla="*/ 130 h 185"/>
                <a:gd name="T10" fmla="*/ 0 w 154"/>
                <a:gd name="T11" fmla="*/ 77 h 185"/>
                <a:gd name="T12" fmla="*/ 77 w 154"/>
                <a:gd name="T13" fmla="*/ 0 h 185"/>
                <a:gd name="T14" fmla="*/ 154 w 154"/>
                <a:gd name="T15" fmla="*/ 77 h 185"/>
                <a:gd name="T16" fmla="*/ 132 w 154"/>
                <a:gd name="T17" fmla="*/ 130 h 185"/>
                <a:gd name="T18" fmla="*/ 122 w 154"/>
                <a:gd name="T19" fmla="*/ 149 h 185"/>
                <a:gd name="T20" fmla="*/ 122 w 154"/>
                <a:gd name="T21" fmla="*/ 164 h 185"/>
                <a:gd name="T22" fmla="*/ 101 w 154"/>
                <a:gd name="T23" fmla="*/ 185 h 185"/>
                <a:gd name="T24" fmla="*/ 77 w 154"/>
                <a:gd name="T25" fmla="*/ 5 h 185"/>
                <a:gd name="T26" fmla="*/ 5 w 154"/>
                <a:gd name="T27" fmla="*/ 77 h 185"/>
                <a:gd name="T28" fmla="*/ 25 w 154"/>
                <a:gd name="T29" fmla="*/ 127 h 185"/>
                <a:gd name="T30" fmla="*/ 36 w 154"/>
                <a:gd name="T31" fmla="*/ 149 h 185"/>
                <a:gd name="T32" fmla="*/ 36 w 154"/>
                <a:gd name="T33" fmla="*/ 164 h 185"/>
                <a:gd name="T34" fmla="*/ 53 w 154"/>
                <a:gd name="T35" fmla="*/ 180 h 185"/>
                <a:gd name="T36" fmla="*/ 101 w 154"/>
                <a:gd name="T37" fmla="*/ 180 h 185"/>
                <a:gd name="T38" fmla="*/ 117 w 154"/>
                <a:gd name="T39" fmla="*/ 164 h 185"/>
                <a:gd name="T40" fmla="*/ 117 w 154"/>
                <a:gd name="T41" fmla="*/ 149 h 185"/>
                <a:gd name="T42" fmla="*/ 129 w 154"/>
                <a:gd name="T43" fmla="*/ 127 h 185"/>
                <a:gd name="T44" fmla="*/ 149 w 154"/>
                <a:gd name="T45" fmla="*/ 77 h 185"/>
                <a:gd name="T46" fmla="*/ 77 w 154"/>
                <a:gd name="T47" fmla="*/ 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4" h="185">
                  <a:moveTo>
                    <a:pt x="101" y="185"/>
                  </a:moveTo>
                  <a:cubicBezTo>
                    <a:pt x="53" y="185"/>
                    <a:pt x="53" y="185"/>
                    <a:pt x="53" y="185"/>
                  </a:cubicBezTo>
                  <a:cubicBezTo>
                    <a:pt x="41" y="185"/>
                    <a:pt x="32" y="175"/>
                    <a:pt x="32" y="164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32" y="141"/>
                    <a:pt x="28" y="137"/>
                    <a:pt x="22" y="130"/>
                  </a:cubicBezTo>
                  <a:cubicBezTo>
                    <a:pt x="8" y="117"/>
                    <a:pt x="0" y="97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4" y="34"/>
                    <a:pt x="154" y="77"/>
                  </a:cubicBezTo>
                  <a:cubicBezTo>
                    <a:pt x="154" y="97"/>
                    <a:pt x="146" y="117"/>
                    <a:pt x="132" y="130"/>
                  </a:cubicBezTo>
                  <a:cubicBezTo>
                    <a:pt x="125" y="137"/>
                    <a:pt x="122" y="141"/>
                    <a:pt x="122" y="149"/>
                  </a:cubicBezTo>
                  <a:cubicBezTo>
                    <a:pt x="122" y="164"/>
                    <a:pt x="122" y="164"/>
                    <a:pt x="122" y="164"/>
                  </a:cubicBezTo>
                  <a:cubicBezTo>
                    <a:pt x="122" y="175"/>
                    <a:pt x="113" y="185"/>
                    <a:pt x="101" y="185"/>
                  </a:cubicBezTo>
                  <a:close/>
                  <a:moveTo>
                    <a:pt x="77" y="5"/>
                  </a:moveTo>
                  <a:cubicBezTo>
                    <a:pt x="37" y="5"/>
                    <a:pt x="5" y="37"/>
                    <a:pt x="5" y="77"/>
                  </a:cubicBezTo>
                  <a:cubicBezTo>
                    <a:pt x="5" y="96"/>
                    <a:pt x="12" y="114"/>
                    <a:pt x="25" y="127"/>
                  </a:cubicBezTo>
                  <a:cubicBezTo>
                    <a:pt x="32" y="134"/>
                    <a:pt x="36" y="140"/>
                    <a:pt x="36" y="149"/>
                  </a:cubicBezTo>
                  <a:cubicBezTo>
                    <a:pt x="36" y="164"/>
                    <a:pt x="36" y="164"/>
                    <a:pt x="36" y="164"/>
                  </a:cubicBezTo>
                  <a:cubicBezTo>
                    <a:pt x="36" y="173"/>
                    <a:pt x="44" y="180"/>
                    <a:pt x="53" y="180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10" y="180"/>
                    <a:pt x="117" y="173"/>
                    <a:pt x="117" y="164"/>
                  </a:cubicBezTo>
                  <a:cubicBezTo>
                    <a:pt x="117" y="149"/>
                    <a:pt x="117" y="149"/>
                    <a:pt x="117" y="149"/>
                  </a:cubicBezTo>
                  <a:cubicBezTo>
                    <a:pt x="117" y="140"/>
                    <a:pt x="122" y="134"/>
                    <a:pt x="129" y="127"/>
                  </a:cubicBezTo>
                  <a:cubicBezTo>
                    <a:pt x="142" y="114"/>
                    <a:pt x="149" y="96"/>
                    <a:pt x="149" y="77"/>
                  </a:cubicBezTo>
                  <a:cubicBezTo>
                    <a:pt x="149" y="37"/>
                    <a:pt x="117" y="5"/>
                    <a:pt x="77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2898775" y="3065463"/>
              <a:ext cx="123825" cy="39688"/>
            </a:xfrm>
            <a:custGeom>
              <a:avLst/>
              <a:gdLst>
                <a:gd name="T0" fmla="*/ 62 w 73"/>
                <a:gd name="T1" fmla="*/ 23 h 23"/>
                <a:gd name="T2" fmla="*/ 12 w 73"/>
                <a:gd name="T3" fmla="*/ 23 h 23"/>
                <a:gd name="T4" fmla="*/ 0 w 73"/>
                <a:gd name="T5" fmla="*/ 11 h 23"/>
                <a:gd name="T6" fmla="*/ 12 w 73"/>
                <a:gd name="T7" fmla="*/ 0 h 23"/>
                <a:gd name="T8" fmla="*/ 62 w 73"/>
                <a:gd name="T9" fmla="*/ 0 h 23"/>
                <a:gd name="T10" fmla="*/ 73 w 73"/>
                <a:gd name="T11" fmla="*/ 11 h 23"/>
                <a:gd name="T12" fmla="*/ 62 w 73"/>
                <a:gd name="T13" fmla="*/ 23 h 23"/>
                <a:gd name="T14" fmla="*/ 12 w 73"/>
                <a:gd name="T15" fmla="*/ 5 h 23"/>
                <a:gd name="T16" fmla="*/ 5 w 73"/>
                <a:gd name="T17" fmla="*/ 11 h 23"/>
                <a:gd name="T18" fmla="*/ 12 w 73"/>
                <a:gd name="T19" fmla="*/ 18 h 23"/>
                <a:gd name="T20" fmla="*/ 62 w 73"/>
                <a:gd name="T21" fmla="*/ 18 h 23"/>
                <a:gd name="T22" fmla="*/ 69 w 73"/>
                <a:gd name="T23" fmla="*/ 11 h 23"/>
                <a:gd name="T24" fmla="*/ 62 w 73"/>
                <a:gd name="T25" fmla="*/ 5 h 23"/>
                <a:gd name="T26" fmla="*/ 12 w 73"/>
                <a:gd name="T2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23">
                  <a:moveTo>
                    <a:pt x="6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6" y="23"/>
                    <a:pt x="0" y="17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8" y="0"/>
                    <a:pt x="73" y="5"/>
                    <a:pt x="73" y="11"/>
                  </a:cubicBezTo>
                  <a:cubicBezTo>
                    <a:pt x="73" y="17"/>
                    <a:pt x="68" y="23"/>
                    <a:pt x="62" y="23"/>
                  </a:cubicBezTo>
                  <a:close/>
                  <a:moveTo>
                    <a:pt x="12" y="5"/>
                  </a:moveTo>
                  <a:cubicBezTo>
                    <a:pt x="8" y="5"/>
                    <a:pt x="5" y="8"/>
                    <a:pt x="5" y="11"/>
                  </a:cubicBezTo>
                  <a:cubicBezTo>
                    <a:pt x="5" y="15"/>
                    <a:pt x="8" y="18"/>
                    <a:pt x="1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6" y="18"/>
                    <a:pt x="69" y="15"/>
                    <a:pt x="69" y="11"/>
                  </a:cubicBezTo>
                  <a:cubicBezTo>
                    <a:pt x="69" y="8"/>
                    <a:pt x="66" y="5"/>
                    <a:pt x="62" y="5"/>
                  </a:cubicBezTo>
                  <a:lnTo>
                    <a:pt x="12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cxnSp>
        <p:nvCxnSpPr>
          <p:cNvPr id="44" name="Straight Connector 43"/>
          <p:cNvCxnSpPr>
            <a:stCxn id="9" idx="3"/>
            <a:endCxn id="3" idx="2"/>
          </p:cNvCxnSpPr>
          <p:nvPr/>
        </p:nvCxnSpPr>
        <p:spPr>
          <a:xfrm>
            <a:off x="3557651" y="3278965"/>
            <a:ext cx="242283" cy="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0" idx="1"/>
            <a:endCxn id="4" idx="6"/>
          </p:cNvCxnSpPr>
          <p:nvPr/>
        </p:nvCxnSpPr>
        <p:spPr>
          <a:xfrm flipH="1">
            <a:off x="8218611" y="3278965"/>
            <a:ext cx="323382" cy="1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6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4" grpId="0" bldLvl="0" animBg="1"/>
          <p:bldP spid="6" grpId="0"/>
          <p:bldP spid="7" grpId="0"/>
          <p:bldP spid="9" grpId="0"/>
          <p:bldP spid="10" grpId="0"/>
          <p:bldP spid="12" grpId="0" bldLvl="0" animBg="1"/>
          <p:bldP spid="13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1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6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ldLvl="0" animBg="1"/>
          <p:bldP spid="4" grpId="0" bldLvl="0" animBg="1"/>
          <p:bldP spid="6" grpId="0"/>
          <p:bldP spid="7" grpId="0"/>
          <p:bldP spid="9" grpId="0"/>
          <p:bldP spid="10" grpId="0"/>
          <p:bldP spid="12" grpId="0" bldLvl="0" animBg="1"/>
          <p:bldP spid="13" grpId="0" bldLvl="0" animBg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/>
          <p:cNvSpPr/>
          <p:nvPr/>
        </p:nvSpPr>
        <p:spPr>
          <a:xfrm rot="5400000">
            <a:off x="981514" y="25589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6" name="Hexagon 5"/>
          <p:cNvSpPr/>
          <p:nvPr/>
        </p:nvSpPr>
        <p:spPr>
          <a:xfrm rot="5400000">
            <a:off x="1895318" y="4118171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7" name="Hexagon 6"/>
          <p:cNvSpPr/>
          <p:nvPr/>
        </p:nvSpPr>
        <p:spPr>
          <a:xfrm rot="5400000">
            <a:off x="2809122" y="25589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8" name="Hexagon 7"/>
          <p:cNvSpPr/>
          <p:nvPr/>
        </p:nvSpPr>
        <p:spPr>
          <a:xfrm rot="5400000">
            <a:off x="3722926" y="9963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9" name="Hexagon 8"/>
          <p:cNvSpPr/>
          <p:nvPr/>
        </p:nvSpPr>
        <p:spPr>
          <a:xfrm rot="5400000">
            <a:off x="4636730" y="25589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10" name="Hexagon 9"/>
          <p:cNvSpPr/>
          <p:nvPr/>
        </p:nvSpPr>
        <p:spPr>
          <a:xfrm rot="5400000">
            <a:off x="5550534" y="4118171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11" name="Hexagon 10"/>
          <p:cNvSpPr/>
          <p:nvPr/>
        </p:nvSpPr>
        <p:spPr>
          <a:xfrm rot="5400000">
            <a:off x="6464338" y="25589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13" name="Hexagon 12"/>
          <p:cNvSpPr/>
          <p:nvPr/>
        </p:nvSpPr>
        <p:spPr>
          <a:xfrm rot="5400000">
            <a:off x="9205746" y="9963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14" name="Hexagon 13"/>
          <p:cNvSpPr/>
          <p:nvPr/>
        </p:nvSpPr>
        <p:spPr>
          <a:xfrm rot="5400000">
            <a:off x="8291946" y="2558916"/>
            <a:ext cx="2004740" cy="174351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67056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133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29224" y="2680547"/>
            <a:ext cx="909317" cy="686027"/>
            <a:chOff x="1001712" y="1679575"/>
            <a:chExt cx="1428751" cy="1077913"/>
          </a:xfrm>
        </p:grpSpPr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001712" y="2185988"/>
              <a:ext cx="558800" cy="571500"/>
            </a:xfrm>
            <a:custGeom>
              <a:avLst/>
              <a:gdLst>
                <a:gd name="T0" fmla="*/ 68 w 94"/>
                <a:gd name="T1" fmla="*/ 70 h 96"/>
                <a:gd name="T2" fmla="*/ 61 w 94"/>
                <a:gd name="T3" fmla="*/ 54 h 96"/>
                <a:gd name="T4" fmla="*/ 70 w 94"/>
                <a:gd name="T5" fmla="*/ 30 h 96"/>
                <a:gd name="T6" fmla="*/ 47 w 94"/>
                <a:gd name="T7" fmla="*/ 0 h 96"/>
                <a:gd name="T8" fmla="*/ 24 w 94"/>
                <a:gd name="T9" fmla="*/ 30 h 96"/>
                <a:gd name="T10" fmla="*/ 33 w 94"/>
                <a:gd name="T11" fmla="*/ 54 h 96"/>
                <a:gd name="T12" fmla="*/ 26 w 94"/>
                <a:gd name="T13" fmla="*/ 70 h 96"/>
                <a:gd name="T14" fmla="*/ 0 w 94"/>
                <a:gd name="T15" fmla="*/ 94 h 96"/>
                <a:gd name="T16" fmla="*/ 2 w 94"/>
                <a:gd name="T17" fmla="*/ 96 h 96"/>
                <a:gd name="T18" fmla="*/ 92 w 94"/>
                <a:gd name="T19" fmla="*/ 96 h 96"/>
                <a:gd name="T20" fmla="*/ 94 w 94"/>
                <a:gd name="T21" fmla="*/ 94 h 96"/>
                <a:gd name="T22" fmla="*/ 68 w 94"/>
                <a:gd name="T23" fmla="*/ 70 h 96"/>
                <a:gd name="T24" fmla="*/ 47 w 94"/>
                <a:gd name="T25" fmla="*/ 5 h 96"/>
                <a:gd name="T26" fmla="*/ 65 w 94"/>
                <a:gd name="T27" fmla="*/ 30 h 96"/>
                <a:gd name="T28" fmla="*/ 47 w 94"/>
                <a:gd name="T29" fmla="*/ 56 h 96"/>
                <a:gd name="T30" fmla="*/ 28 w 94"/>
                <a:gd name="T31" fmla="*/ 30 h 96"/>
                <a:gd name="T32" fmla="*/ 47 w 94"/>
                <a:gd name="T33" fmla="*/ 5 h 96"/>
                <a:gd name="T34" fmla="*/ 4 w 94"/>
                <a:gd name="T35" fmla="*/ 92 h 96"/>
                <a:gd name="T36" fmla="*/ 27 w 94"/>
                <a:gd name="T37" fmla="*/ 74 h 96"/>
                <a:gd name="T38" fmla="*/ 27 w 94"/>
                <a:gd name="T39" fmla="*/ 74 h 96"/>
                <a:gd name="T40" fmla="*/ 37 w 94"/>
                <a:gd name="T41" fmla="*/ 58 h 96"/>
                <a:gd name="T42" fmla="*/ 47 w 94"/>
                <a:gd name="T43" fmla="*/ 60 h 96"/>
                <a:gd name="T44" fmla="*/ 56 w 94"/>
                <a:gd name="T45" fmla="*/ 57 h 96"/>
                <a:gd name="T46" fmla="*/ 67 w 94"/>
                <a:gd name="T47" fmla="*/ 75 h 96"/>
                <a:gd name="T48" fmla="*/ 67 w 94"/>
                <a:gd name="T49" fmla="*/ 75 h 96"/>
                <a:gd name="T50" fmla="*/ 89 w 94"/>
                <a:gd name="T51" fmla="*/ 92 h 96"/>
                <a:gd name="T52" fmla="*/ 4 w 94"/>
                <a:gd name="T53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4" h="96">
                  <a:moveTo>
                    <a:pt x="68" y="70"/>
                  </a:moveTo>
                  <a:cubicBezTo>
                    <a:pt x="63" y="69"/>
                    <a:pt x="61" y="59"/>
                    <a:pt x="61" y="54"/>
                  </a:cubicBezTo>
                  <a:cubicBezTo>
                    <a:pt x="66" y="48"/>
                    <a:pt x="70" y="40"/>
                    <a:pt x="70" y="30"/>
                  </a:cubicBezTo>
                  <a:cubicBezTo>
                    <a:pt x="70" y="12"/>
                    <a:pt x="61" y="0"/>
                    <a:pt x="47" y="0"/>
                  </a:cubicBezTo>
                  <a:cubicBezTo>
                    <a:pt x="33" y="0"/>
                    <a:pt x="24" y="12"/>
                    <a:pt x="24" y="30"/>
                  </a:cubicBezTo>
                  <a:cubicBezTo>
                    <a:pt x="24" y="40"/>
                    <a:pt x="27" y="48"/>
                    <a:pt x="33" y="54"/>
                  </a:cubicBezTo>
                  <a:cubicBezTo>
                    <a:pt x="33" y="61"/>
                    <a:pt x="31" y="68"/>
                    <a:pt x="26" y="70"/>
                  </a:cubicBezTo>
                  <a:cubicBezTo>
                    <a:pt x="4" y="74"/>
                    <a:pt x="0" y="85"/>
                    <a:pt x="0" y="94"/>
                  </a:cubicBezTo>
                  <a:cubicBezTo>
                    <a:pt x="0" y="95"/>
                    <a:pt x="1" y="96"/>
                    <a:pt x="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6"/>
                    <a:pt x="94" y="95"/>
                    <a:pt x="94" y="94"/>
                  </a:cubicBezTo>
                  <a:cubicBezTo>
                    <a:pt x="94" y="85"/>
                    <a:pt x="90" y="75"/>
                    <a:pt x="68" y="70"/>
                  </a:cubicBezTo>
                  <a:close/>
                  <a:moveTo>
                    <a:pt x="47" y="5"/>
                  </a:moveTo>
                  <a:cubicBezTo>
                    <a:pt x="51" y="5"/>
                    <a:pt x="65" y="7"/>
                    <a:pt x="65" y="30"/>
                  </a:cubicBezTo>
                  <a:cubicBezTo>
                    <a:pt x="65" y="45"/>
                    <a:pt x="55" y="56"/>
                    <a:pt x="47" y="56"/>
                  </a:cubicBezTo>
                  <a:cubicBezTo>
                    <a:pt x="38" y="56"/>
                    <a:pt x="28" y="45"/>
                    <a:pt x="28" y="30"/>
                  </a:cubicBezTo>
                  <a:cubicBezTo>
                    <a:pt x="28" y="7"/>
                    <a:pt x="42" y="5"/>
                    <a:pt x="47" y="5"/>
                  </a:cubicBezTo>
                  <a:close/>
                  <a:moveTo>
                    <a:pt x="4" y="92"/>
                  </a:moveTo>
                  <a:cubicBezTo>
                    <a:pt x="5" y="83"/>
                    <a:pt x="13" y="77"/>
                    <a:pt x="27" y="74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34" y="72"/>
                    <a:pt x="37" y="65"/>
                    <a:pt x="37" y="58"/>
                  </a:cubicBezTo>
                  <a:cubicBezTo>
                    <a:pt x="40" y="59"/>
                    <a:pt x="43" y="60"/>
                    <a:pt x="47" y="60"/>
                  </a:cubicBezTo>
                  <a:cubicBezTo>
                    <a:pt x="50" y="60"/>
                    <a:pt x="53" y="59"/>
                    <a:pt x="56" y="57"/>
                  </a:cubicBezTo>
                  <a:cubicBezTo>
                    <a:pt x="57" y="65"/>
                    <a:pt x="60" y="73"/>
                    <a:pt x="67" y="7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81" y="77"/>
                    <a:pt x="88" y="83"/>
                    <a:pt x="89" y="92"/>
                  </a:cubicBezTo>
                  <a:lnTo>
                    <a:pt x="4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1870075" y="2185988"/>
              <a:ext cx="560388" cy="571500"/>
            </a:xfrm>
            <a:custGeom>
              <a:avLst/>
              <a:gdLst>
                <a:gd name="T0" fmla="*/ 69 w 94"/>
                <a:gd name="T1" fmla="*/ 70 h 96"/>
                <a:gd name="T2" fmla="*/ 61 w 94"/>
                <a:gd name="T3" fmla="*/ 54 h 96"/>
                <a:gd name="T4" fmla="*/ 70 w 94"/>
                <a:gd name="T5" fmla="*/ 30 h 96"/>
                <a:gd name="T6" fmla="*/ 47 w 94"/>
                <a:gd name="T7" fmla="*/ 0 h 96"/>
                <a:gd name="T8" fmla="*/ 24 w 94"/>
                <a:gd name="T9" fmla="*/ 30 h 96"/>
                <a:gd name="T10" fmla="*/ 33 w 94"/>
                <a:gd name="T11" fmla="*/ 54 h 96"/>
                <a:gd name="T12" fmla="*/ 26 w 94"/>
                <a:gd name="T13" fmla="*/ 70 h 96"/>
                <a:gd name="T14" fmla="*/ 0 w 94"/>
                <a:gd name="T15" fmla="*/ 94 h 96"/>
                <a:gd name="T16" fmla="*/ 2 w 94"/>
                <a:gd name="T17" fmla="*/ 96 h 96"/>
                <a:gd name="T18" fmla="*/ 92 w 94"/>
                <a:gd name="T19" fmla="*/ 96 h 96"/>
                <a:gd name="T20" fmla="*/ 94 w 94"/>
                <a:gd name="T21" fmla="*/ 94 h 96"/>
                <a:gd name="T22" fmla="*/ 69 w 94"/>
                <a:gd name="T23" fmla="*/ 70 h 96"/>
                <a:gd name="T24" fmla="*/ 47 w 94"/>
                <a:gd name="T25" fmla="*/ 5 h 96"/>
                <a:gd name="T26" fmla="*/ 66 w 94"/>
                <a:gd name="T27" fmla="*/ 30 h 96"/>
                <a:gd name="T28" fmla="*/ 47 w 94"/>
                <a:gd name="T29" fmla="*/ 56 h 96"/>
                <a:gd name="T30" fmla="*/ 29 w 94"/>
                <a:gd name="T31" fmla="*/ 30 h 96"/>
                <a:gd name="T32" fmla="*/ 47 w 94"/>
                <a:gd name="T33" fmla="*/ 5 h 96"/>
                <a:gd name="T34" fmla="*/ 5 w 94"/>
                <a:gd name="T35" fmla="*/ 92 h 96"/>
                <a:gd name="T36" fmla="*/ 27 w 94"/>
                <a:gd name="T37" fmla="*/ 74 h 96"/>
                <a:gd name="T38" fmla="*/ 28 w 94"/>
                <a:gd name="T39" fmla="*/ 74 h 96"/>
                <a:gd name="T40" fmla="*/ 38 w 94"/>
                <a:gd name="T41" fmla="*/ 58 h 96"/>
                <a:gd name="T42" fmla="*/ 47 w 94"/>
                <a:gd name="T43" fmla="*/ 60 h 96"/>
                <a:gd name="T44" fmla="*/ 57 w 94"/>
                <a:gd name="T45" fmla="*/ 57 h 96"/>
                <a:gd name="T46" fmla="*/ 68 w 94"/>
                <a:gd name="T47" fmla="*/ 75 h 96"/>
                <a:gd name="T48" fmla="*/ 68 w 94"/>
                <a:gd name="T49" fmla="*/ 75 h 96"/>
                <a:gd name="T50" fmla="*/ 90 w 94"/>
                <a:gd name="T51" fmla="*/ 92 h 96"/>
                <a:gd name="T52" fmla="*/ 5 w 94"/>
                <a:gd name="T53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4" h="96">
                  <a:moveTo>
                    <a:pt x="69" y="70"/>
                  </a:moveTo>
                  <a:cubicBezTo>
                    <a:pt x="63" y="69"/>
                    <a:pt x="61" y="59"/>
                    <a:pt x="61" y="54"/>
                  </a:cubicBezTo>
                  <a:cubicBezTo>
                    <a:pt x="67" y="48"/>
                    <a:pt x="70" y="40"/>
                    <a:pt x="70" y="30"/>
                  </a:cubicBezTo>
                  <a:cubicBezTo>
                    <a:pt x="70" y="12"/>
                    <a:pt x="61" y="0"/>
                    <a:pt x="47" y="0"/>
                  </a:cubicBezTo>
                  <a:cubicBezTo>
                    <a:pt x="33" y="0"/>
                    <a:pt x="24" y="12"/>
                    <a:pt x="24" y="30"/>
                  </a:cubicBezTo>
                  <a:cubicBezTo>
                    <a:pt x="24" y="40"/>
                    <a:pt x="28" y="48"/>
                    <a:pt x="33" y="54"/>
                  </a:cubicBezTo>
                  <a:cubicBezTo>
                    <a:pt x="33" y="61"/>
                    <a:pt x="31" y="68"/>
                    <a:pt x="26" y="70"/>
                  </a:cubicBezTo>
                  <a:cubicBezTo>
                    <a:pt x="5" y="74"/>
                    <a:pt x="0" y="85"/>
                    <a:pt x="0" y="94"/>
                  </a:cubicBezTo>
                  <a:cubicBezTo>
                    <a:pt x="0" y="95"/>
                    <a:pt x="1" y="96"/>
                    <a:pt x="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6"/>
                    <a:pt x="94" y="95"/>
                    <a:pt x="94" y="94"/>
                  </a:cubicBezTo>
                  <a:cubicBezTo>
                    <a:pt x="94" y="85"/>
                    <a:pt x="90" y="75"/>
                    <a:pt x="69" y="70"/>
                  </a:cubicBezTo>
                  <a:close/>
                  <a:moveTo>
                    <a:pt x="47" y="5"/>
                  </a:moveTo>
                  <a:cubicBezTo>
                    <a:pt x="52" y="5"/>
                    <a:pt x="66" y="7"/>
                    <a:pt x="66" y="30"/>
                  </a:cubicBezTo>
                  <a:cubicBezTo>
                    <a:pt x="66" y="45"/>
                    <a:pt x="56" y="56"/>
                    <a:pt x="47" y="56"/>
                  </a:cubicBezTo>
                  <a:cubicBezTo>
                    <a:pt x="39" y="56"/>
                    <a:pt x="29" y="45"/>
                    <a:pt x="29" y="30"/>
                  </a:cubicBezTo>
                  <a:cubicBezTo>
                    <a:pt x="29" y="7"/>
                    <a:pt x="43" y="5"/>
                    <a:pt x="47" y="5"/>
                  </a:cubicBezTo>
                  <a:close/>
                  <a:moveTo>
                    <a:pt x="5" y="92"/>
                  </a:moveTo>
                  <a:cubicBezTo>
                    <a:pt x="6" y="83"/>
                    <a:pt x="14" y="77"/>
                    <a:pt x="27" y="74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4" y="72"/>
                    <a:pt x="37" y="65"/>
                    <a:pt x="38" y="58"/>
                  </a:cubicBezTo>
                  <a:cubicBezTo>
                    <a:pt x="41" y="59"/>
                    <a:pt x="44" y="60"/>
                    <a:pt x="47" y="60"/>
                  </a:cubicBezTo>
                  <a:cubicBezTo>
                    <a:pt x="51" y="60"/>
                    <a:pt x="54" y="59"/>
                    <a:pt x="57" y="57"/>
                  </a:cubicBezTo>
                  <a:cubicBezTo>
                    <a:pt x="58" y="65"/>
                    <a:pt x="61" y="73"/>
                    <a:pt x="68" y="75"/>
                  </a:cubicBezTo>
                  <a:cubicBezTo>
                    <a:pt x="68" y="75"/>
                    <a:pt x="68" y="75"/>
                    <a:pt x="68" y="75"/>
                  </a:cubicBezTo>
                  <a:cubicBezTo>
                    <a:pt x="81" y="77"/>
                    <a:pt x="89" y="83"/>
                    <a:pt x="90" y="92"/>
                  </a:cubicBezTo>
                  <a:lnTo>
                    <a:pt x="5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1447800" y="1852613"/>
              <a:ext cx="101600" cy="95250"/>
            </a:xfrm>
            <a:custGeom>
              <a:avLst/>
              <a:gdLst>
                <a:gd name="T0" fmla="*/ 9 w 17"/>
                <a:gd name="T1" fmla="*/ 0 h 16"/>
                <a:gd name="T2" fmla="*/ 0 w 17"/>
                <a:gd name="T3" fmla="*/ 8 h 16"/>
                <a:gd name="T4" fmla="*/ 9 w 17"/>
                <a:gd name="T5" fmla="*/ 16 h 16"/>
                <a:gd name="T6" fmla="*/ 17 w 17"/>
                <a:gd name="T7" fmla="*/ 8 h 16"/>
                <a:gd name="T8" fmla="*/ 9 w 17"/>
                <a:gd name="T9" fmla="*/ 0 h 16"/>
                <a:gd name="T10" fmla="*/ 9 w 17"/>
                <a:gd name="T11" fmla="*/ 12 h 16"/>
                <a:gd name="T12" fmla="*/ 5 w 17"/>
                <a:gd name="T13" fmla="*/ 8 h 16"/>
                <a:gd name="T14" fmla="*/ 9 w 17"/>
                <a:gd name="T15" fmla="*/ 4 h 16"/>
                <a:gd name="T16" fmla="*/ 12 w 17"/>
                <a:gd name="T17" fmla="*/ 8 h 16"/>
                <a:gd name="T18" fmla="*/ 9 w 17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3"/>
                    <a:pt x="4" y="16"/>
                    <a:pt x="9" y="16"/>
                  </a:cubicBezTo>
                  <a:cubicBezTo>
                    <a:pt x="13" y="16"/>
                    <a:pt x="17" y="13"/>
                    <a:pt x="17" y="8"/>
                  </a:cubicBezTo>
                  <a:cubicBezTo>
                    <a:pt x="17" y="3"/>
                    <a:pt x="13" y="0"/>
                    <a:pt x="9" y="0"/>
                  </a:cubicBezTo>
                  <a:close/>
                  <a:moveTo>
                    <a:pt x="9" y="12"/>
                  </a:moveTo>
                  <a:cubicBezTo>
                    <a:pt x="7" y="12"/>
                    <a:pt x="5" y="10"/>
                    <a:pt x="5" y="8"/>
                  </a:cubicBezTo>
                  <a:cubicBezTo>
                    <a:pt x="5" y="6"/>
                    <a:pt x="7" y="4"/>
                    <a:pt x="9" y="4"/>
                  </a:cubicBezTo>
                  <a:cubicBezTo>
                    <a:pt x="11" y="4"/>
                    <a:pt x="12" y="6"/>
                    <a:pt x="12" y="8"/>
                  </a:cubicBezTo>
                  <a:cubicBezTo>
                    <a:pt x="12" y="10"/>
                    <a:pt x="11" y="12"/>
                    <a:pt x="9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1560512" y="1852613"/>
              <a:ext cx="95250" cy="95250"/>
            </a:xfrm>
            <a:custGeom>
              <a:avLst/>
              <a:gdLst>
                <a:gd name="T0" fmla="*/ 8 w 16"/>
                <a:gd name="T1" fmla="*/ 0 h 16"/>
                <a:gd name="T2" fmla="*/ 0 w 16"/>
                <a:gd name="T3" fmla="*/ 8 h 16"/>
                <a:gd name="T4" fmla="*/ 8 w 16"/>
                <a:gd name="T5" fmla="*/ 16 h 16"/>
                <a:gd name="T6" fmla="*/ 16 w 16"/>
                <a:gd name="T7" fmla="*/ 8 h 16"/>
                <a:gd name="T8" fmla="*/ 8 w 16"/>
                <a:gd name="T9" fmla="*/ 0 h 16"/>
                <a:gd name="T10" fmla="*/ 8 w 16"/>
                <a:gd name="T11" fmla="*/ 12 h 16"/>
                <a:gd name="T12" fmla="*/ 4 w 16"/>
                <a:gd name="T13" fmla="*/ 8 h 16"/>
                <a:gd name="T14" fmla="*/ 8 w 16"/>
                <a:gd name="T15" fmla="*/ 4 h 16"/>
                <a:gd name="T16" fmla="*/ 12 w 16"/>
                <a:gd name="T17" fmla="*/ 8 h 16"/>
                <a:gd name="T18" fmla="*/ 8 w 16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13"/>
                    <a:pt x="3" y="16"/>
                    <a:pt x="8" y="16"/>
                  </a:cubicBezTo>
                  <a:cubicBezTo>
                    <a:pt x="13" y="16"/>
                    <a:pt x="16" y="13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lose/>
                  <a:moveTo>
                    <a:pt x="8" y="12"/>
                  </a:move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668462" y="1852613"/>
              <a:ext cx="101600" cy="95250"/>
            </a:xfrm>
            <a:custGeom>
              <a:avLst/>
              <a:gdLst>
                <a:gd name="T0" fmla="*/ 17 w 17"/>
                <a:gd name="T1" fmla="*/ 8 h 16"/>
                <a:gd name="T2" fmla="*/ 8 w 17"/>
                <a:gd name="T3" fmla="*/ 0 h 16"/>
                <a:gd name="T4" fmla="*/ 0 w 17"/>
                <a:gd name="T5" fmla="*/ 8 h 16"/>
                <a:gd name="T6" fmla="*/ 8 w 17"/>
                <a:gd name="T7" fmla="*/ 16 h 16"/>
                <a:gd name="T8" fmla="*/ 17 w 17"/>
                <a:gd name="T9" fmla="*/ 8 h 16"/>
                <a:gd name="T10" fmla="*/ 8 w 17"/>
                <a:gd name="T11" fmla="*/ 12 h 16"/>
                <a:gd name="T12" fmla="*/ 5 w 17"/>
                <a:gd name="T13" fmla="*/ 8 h 16"/>
                <a:gd name="T14" fmla="*/ 8 w 17"/>
                <a:gd name="T15" fmla="*/ 4 h 16"/>
                <a:gd name="T16" fmla="*/ 12 w 17"/>
                <a:gd name="T17" fmla="*/ 8 h 16"/>
                <a:gd name="T18" fmla="*/ 8 w 17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13" y="16"/>
                    <a:pt x="17" y="13"/>
                    <a:pt x="17" y="8"/>
                  </a:cubicBezTo>
                  <a:close/>
                  <a:moveTo>
                    <a:pt x="8" y="12"/>
                  </a:moveTo>
                  <a:cubicBezTo>
                    <a:pt x="6" y="12"/>
                    <a:pt x="5" y="10"/>
                    <a:pt x="5" y="8"/>
                  </a:cubicBezTo>
                  <a:cubicBezTo>
                    <a:pt x="5" y="6"/>
                    <a:pt x="6" y="4"/>
                    <a:pt x="8" y="4"/>
                  </a:cubicBez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727200" y="1954213"/>
              <a:ext cx="95250" cy="101600"/>
            </a:xfrm>
            <a:custGeom>
              <a:avLst/>
              <a:gdLst>
                <a:gd name="T0" fmla="*/ 8 w 16"/>
                <a:gd name="T1" fmla="*/ 0 h 17"/>
                <a:gd name="T2" fmla="*/ 0 w 16"/>
                <a:gd name="T3" fmla="*/ 9 h 17"/>
                <a:gd name="T4" fmla="*/ 8 w 16"/>
                <a:gd name="T5" fmla="*/ 17 h 17"/>
                <a:gd name="T6" fmla="*/ 16 w 16"/>
                <a:gd name="T7" fmla="*/ 9 h 17"/>
                <a:gd name="T8" fmla="*/ 8 w 16"/>
                <a:gd name="T9" fmla="*/ 0 h 17"/>
                <a:gd name="T10" fmla="*/ 8 w 16"/>
                <a:gd name="T11" fmla="*/ 12 h 17"/>
                <a:gd name="T12" fmla="*/ 4 w 16"/>
                <a:gd name="T13" fmla="*/ 9 h 17"/>
                <a:gd name="T14" fmla="*/ 8 w 16"/>
                <a:gd name="T15" fmla="*/ 5 h 17"/>
                <a:gd name="T16" fmla="*/ 12 w 16"/>
                <a:gd name="T17" fmla="*/ 9 h 17"/>
                <a:gd name="T18" fmla="*/ 8 w 16"/>
                <a:gd name="T1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7">
                  <a:moveTo>
                    <a:pt x="8" y="0"/>
                  </a:moveTo>
                  <a:cubicBezTo>
                    <a:pt x="3" y="0"/>
                    <a:pt x="0" y="4"/>
                    <a:pt x="0" y="9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13" y="17"/>
                    <a:pt x="16" y="13"/>
                    <a:pt x="16" y="9"/>
                  </a:cubicBezTo>
                  <a:cubicBezTo>
                    <a:pt x="16" y="4"/>
                    <a:pt x="13" y="0"/>
                    <a:pt x="8" y="0"/>
                  </a:cubicBezTo>
                  <a:close/>
                  <a:moveTo>
                    <a:pt x="8" y="12"/>
                  </a:moveTo>
                  <a:cubicBezTo>
                    <a:pt x="6" y="12"/>
                    <a:pt x="4" y="11"/>
                    <a:pt x="4" y="9"/>
                  </a:cubicBezTo>
                  <a:cubicBezTo>
                    <a:pt x="4" y="7"/>
                    <a:pt x="6" y="5"/>
                    <a:pt x="8" y="5"/>
                  </a:cubicBezTo>
                  <a:cubicBezTo>
                    <a:pt x="10" y="5"/>
                    <a:pt x="12" y="7"/>
                    <a:pt x="12" y="9"/>
                  </a:cubicBezTo>
                  <a:cubicBezTo>
                    <a:pt x="12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3" name="Freeform 22"/>
            <p:cNvSpPr>
              <a:spLocks noEditPoints="1"/>
            </p:cNvSpPr>
            <p:nvPr/>
          </p:nvSpPr>
          <p:spPr bwMode="auto">
            <a:xfrm>
              <a:off x="1835150" y="1954213"/>
              <a:ext cx="101600" cy="101600"/>
            </a:xfrm>
            <a:custGeom>
              <a:avLst/>
              <a:gdLst>
                <a:gd name="T0" fmla="*/ 17 w 17"/>
                <a:gd name="T1" fmla="*/ 9 h 17"/>
                <a:gd name="T2" fmla="*/ 8 w 17"/>
                <a:gd name="T3" fmla="*/ 0 h 17"/>
                <a:gd name="T4" fmla="*/ 0 w 17"/>
                <a:gd name="T5" fmla="*/ 9 h 17"/>
                <a:gd name="T6" fmla="*/ 8 w 17"/>
                <a:gd name="T7" fmla="*/ 17 h 17"/>
                <a:gd name="T8" fmla="*/ 17 w 17"/>
                <a:gd name="T9" fmla="*/ 9 h 17"/>
                <a:gd name="T10" fmla="*/ 8 w 17"/>
                <a:gd name="T11" fmla="*/ 12 h 17"/>
                <a:gd name="T12" fmla="*/ 5 w 17"/>
                <a:gd name="T13" fmla="*/ 9 h 17"/>
                <a:gd name="T14" fmla="*/ 8 w 17"/>
                <a:gd name="T15" fmla="*/ 5 h 17"/>
                <a:gd name="T16" fmla="*/ 12 w 17"/>
                <a:gd name="T17" fmla="*/ 9 h 17"/>
                <a:gd name="T18" fmla="*/ 8 w 17"/>
                <a:gd name="T1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17" y="9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8" y="17"/>
                  </a:cubicBezTo>
                  <a:cubicBezTo>
                    <a:pt x="13" y="17"/>
                    <a:pt x="17" y="13"/>
                    <a:pt x="17" y="9"/>
                  </a:cubicBezTo>
                  <a:close/>
                  <a:moveTo>
                    <a:pt x="8" y="12"/>
                  </a:moveTo>
                  <a:cubicBezTo>
                    <a:pt x="6" y="12"/>
                    <a:pt x="5" y="11"/>
                    <a:pt x="5" y="9"/>
                  </a:cubicBezTo>
                  <a:cubicBezTo>
                    <a:pt x="5" y="7"/>
                    <a:pt x="6" y="5"/>
                    <a:pt x="8" y="5"/>
                  </a:cubicBezTo>
                  <a:cubicBezTo>
                    <a:pt x="10" y="5"/>
                    <a:pt x="12" y="7"/>
                    <a:pt x="12" y="9"/>
                  </a:cubicBezTo>
                  <a:cubicBezTo>
                    <a:pt x="12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1941512" y="1954213"/>
              <a:ext cx="101600" cy="101600"/>
            </a:xfrm>
            <a:custGeom>
              <a:avLst/>
              <a:gdLst>
                <a:gd name="T0" fmla="*/ 9 w 17"/>
                <a:gd name="T1" fmla="*/ 17 h 17"/>
                <a:gd name="T2" fmla="*/ 17 w 17"/>
                <a:gd name="T3" fmla="*/ 9 h 17"/>
                <a:gd name="T4" fmla="*/ 9 w 17"/>
                <a:gd name="T5" fmla="*/ 0 h 17"/>
                <a:gd name="T6" fmla="*/ 0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12 w 17"/>
                <a:gd name="T13" fmla="*/ 9 h 17"/>
                <a:gd name="T14" fmla="*/ 9 w 17"/>
                <a:gd name="T15" fmla="*/ 12 h 17"/>
                <a:gd name="T16" fmla="*/ 5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13" y="17"/>
                    <a:pt x="17" y="13"/>
                    <a:pt x="17" y="9"/>
                  </a:cubicBez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lose/>
                  <a:moveTo>
                    <a:pt x="9" y="5"/>
                  </a:moveTo>
                  <a:cubicBezTo>
                    <a:pt x="11" y="5"/>
                    <a:pt x="12" y="7"/>
                    <a:pt x="12" y="9"/>
                  </a:cubicBezTo>
                  <a:cubicBezTo>
                    <a:pt x="12" y="11"/>
                    <a:pt x="11" y="12"/>
                    <a:pt x="9" y="12"/>
                  </a:cubicBezTo>
                  <a:cubicBezTo>
                    <a:pt x="7" y="12"/>
                    <a:pt x="5" y="11"/>
                    <a:pt x="5" y="9"/>
                  </a:cubicBezTo>
                  <a:cubicBezTo>
                    <a:pt x="5" y="7"/>
                    <a:pt x="7" y="5"/>
                    <a:pt x="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1358900" y="1679575"/>
              <a:ext cx="755650" cy="642938"/>
            </a:xfrm>
            <a:custGeom>
              <a:avLst/>
              <a:gdLst>
                <a:gd name="T0" fmla="*/ 99 w 127"/>
                <a:gd name="T1" fmla="*/ 107 h 108"/>
                <a:gd name="T2" fmla="*/ 100 w 127"/>
                <a:gd name="T3" fmla="*/ 108 h 108"/>
                <a:gd name="T4" fmla="*/ 102 w 127"/>
                <a:gd name="T5" fmla="*/ 107 h 108"/>
                <a:gd name="T6" fmla="*/ 103 w 127"/>
                <a:gd name="T7" fmla="*/ 104 h 108"/>
                <a:gd name="T8" fmla="*/ 99 w 127"/>
                <a:gd name="T9" fmla="*/ 88 h 108"/>
                <a:gd name="T10" fmla="*/ 127 w 127"/>
                <a:gd name="T11" fmla="*/ 54 h 108"/>
                <a:gd name="T12" fmla="*/ 87 w 127"/>
                <a:gd name="T13" fmla="*/ 19 h 108"/>
                <a:gd name="T14" fmla="*/ 77 w 127"/>
                <a:gd name="T15" fmla="*/ 20 h 108"/>
                <a:gd name="T16" fmla="*/ 41 w 127"/>
                <a:gd name="T17" fmla="*/ 0 h 108"/>
                <a:gd name="T18" fmla="*/ 0 w 127"/>
                <a:gd name="T19" fmla="*/ 36 h 108"/>
                <a:gd name="T20" fmla="*/ 24 w 127"/>
                <a:gd name="T21" fmla="*/ 68 h 108"/>
                <a:gd name="T22" fmla="*/ 16 w 127"/>
                <a:gd name="T23" fmla="*/ 91 h 108"/>
                <a:gd name="T24" fmla="*/ 16 w 127"/>
                <a:gd name="T25" fmla="*/ 94 h 108"/>
                <a:gd name="T26" fmla="*/ 19 w 127"/>
                <a:gd name="T27" fmla="*/ 95 h 108"/>
                <a:gd name="T28" fmla="*/ 43 w 127"/>
                <a:gd name="T29" fmla="*/ 71 h 108"/>
                <a:gd name="T30" fmla="*/ 51 w 127"/>
                <a:gd name="T31" fmla="*/ 70 h 108"/>
                <a:gd name="T32" fmla="*/ 83 w 127"/>
                <a:gd name="T33" fmla="*/ 89 h 108"/>
                <a:gd name="T34" fmla="*/ 99 w 127"/>
                <a:gd name="T35" fmla="*/ 107 h 108"/>
                <a:gd name="T36" fmla="*/ 85 w 127"/>
                <a:gd name="T37" fmla="*/ 85 h 108"/>
                <a:gd name="T38" fmla="*/ 54 w 127"/>
                <a:gd name="T39" fmla="*/ 66 h 108"/>
                <a:gd name="T40" fmla="*/ 52 w 127"/>
                <a:gd name="T41" fmla="*/ 65 h 108"/>
                <a:gd name="T42" fmla="*/ 51 w 127"/>
                <a:gd name="T43" fmla="*/ 65 h 108"/>
                <a:gd name="T44" fmla="*/ 41 w 127"/>
                <a:gd name="T45" fmla="*/ 67 h 108"/>
                <a:gd name="T46" fmla="*/ 39 w 127"/>
                <a:gd name="T47" fmla="*/ 68 h 108"/>
                <a:gd name="T48" fmla="*/ 39 w 127"/>
                <a:gd name="T49" fmla="*/ 69 h 108"/>
                <a:gd name="T50" fmla="*/ 24 w 127"/>
                <a:gd name="T51" fmla="*/ 87 h 108"/>
                <a:gd name="T52" fmla="*/ 29 w 127"/>
                <a:gd name="T53" fmla="*/ 67 h 108"/>
                <a:gd name="T54" fmla="*/ 29 w 127"/>
                <a:gd name="T55" fmla="*/ 67 h 108"/>
                <a:gd name="T56" fmla="*/ 28 w 127"/>
                <a:gd name="T57" fmla="*/ 64 h 108"/>
                <a:gd name="T58" fmla="*/ 5 w 127"/>
                <a:gd name="T59" fmla="*/ 36 h 108"/>
                <a:gd name="T60" fmla="*/ 41 w 127"/>
                <a:gd name="T61" fmla="*/ 5 h 108"/>
                <a:gd name="T62" fmla="*/ 73 w 127"/>
                <a:gd name="T63" fmla="*/ 23 h 108"/>
                <a:gd name="T64" fmla="*/ 76 w 127"/>
                <a:gd name="T65" fmla="*/ 25 h 108"/>
                <a:gd name="T66" fmla="*/ 87 w 127"/>
                <a:gd name="T67" fmla="*/ 23 h 108"/>
                <a:gd name="T68" fmla="*/ 123 w 127"/>
                <a:gd name="T69" fmla="*/ 54 h 108"/>
                <a:gd name="T70" fmla="*/ 96 w 127"/>
                <a:gd name="T71" fmla="*/ 84 h 108"/>
                <a:gd name="T72" fmla="*/ 94 w 127"/>
                <a:gd name="T73" fmla="*/ 86 h 108"/>
                <a:gd name="T74" fmla="*/ 96 w 127"/>
                <a:gd name="T75" fmla="*/ 99 h 108"/>
                <a:gd name="T76" fmla="*/ 87 w 127"/>
                <a:gd name="T77" fmla="*/ 86 h 108"/>
                <a:gd name="T78" fmla="*/ 85 w 127"/>
                <a:gd name="T79" fmla="*/ 8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" h="108">
                  <a:moveTo>
                    <a:pt x="99" y="107"/>
                  </a:moveTo>
                  <a:cubicBezTo>
                    <a:pt x="100" y="108"/>
                    <a:pt x="100" y="108"/>
                    <a:pt x="100" y="108"/>
                  </a:cubicBezTo>
                  <a:cubicBezTo>
                    <a:pt x="101" y="108"/>
                    <a:pt x="102" y="108"/>
                    <a:pt x="102" y="107"/>
                  </a:cubicBezTo>
                  <a:cubicBezTo>
                    <a:pt x="103" y="107"/>
                    <a:pt x="103" y="105"/>
                    <a:pt x="103" y="104"/>
                  </a:cubicBezTo>
                  <a:cubicBezTo>
                    <a:pt x="103" y="104"/>
                    <a:pt x="99" y="97"/>
                    <a:pt x="99" y="88"/>
                  </a:cubicBezTo>
                  <a:cubicBezTo>
                    <a:pt x="116" y="84"/>
                    <a:pt x="127" y="70"/>
                    <a:pt x="127" y="54"/>
                  </a:cubicBezTo>
                  <a:cubicBezTo>
                    <a:pt x="127" y="34"/>
                    <a:pt x="109" y="19"/>
                    <a:pt x="87" y="19"/>
                  </a:cubicBezTo>
                  <a:cubicBezTo>
                    <a:pt x="83" y="19"/>
                    <a:pt x="80" y="19"/>
                    <a:pt x="77" y="20"/>
                  </a:cubicBezTo>
                  <a:cubicBezTo>
                    <a:pt x="70" y="8"/>
                    <a:pt x="56" y="0"/>
                    <a:pt x="41" y="0"/>
                  </a:cubicBezTo>
                  <a:cubicBezTo>
                    <a:pt x="18" y="0"/>
                    <a:pt x="0" y="16"/>
                    <a:pt x="0" y="36"/>
                  </a:cubicBezTo>
                  <a:cubicBezTo>
                    <a:pt x="0" y="50"/>
                    <a:pt x="10" y="63"/>
                    <a:pt x="24" y="68"/>
                  </a:cubicBezTo>
                  <a:cubicBezTo>
                    <a:pt x="24" y="81"/>
                    <a:pt x="16" y="91"/>
                    <a:pt x="16" y="91"/>
                  </a:cubicBezTo>
                  <a:cubicBezTo>
                    <a:pt x="15" y="92"/>
                    <a:pt x="15" y="93"/>
                    <a:pt x="16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89"/>
                    <a:pt x="39" y="82"/>
                    <a:pt x="43" y="71"/>
                  </a:cubicBezTo>
                  <a:cubicBezTo>
                    <a:pt x="45" y="71"/>
                    <a:pt x="48" y="71"/>
                    <a:pt x="51" y="70"/>
                  </a:cubicBezTo>
                  <a:cubicBezTo>
                    <a:pt x="57" y="81"/>
                    <a:pt x="69" y="88"/>
                    <a:pt x="83" y="89"/>
                  </a:cubicBezTo>
                  <a:cubicBezTo>
                    <a:pt x="86" y="96"/>
                    <a:pt x="91" y="102"/>
                    <a:pt x="99" y="107"/>
                  </a:cubicBezTo>
                  <a:close/>
                  <a:moveTo>
                    <a:pt x="85" y="85"/>
                  </a:moveTo>
                  <a:cubicBezTo>
                    <a:pt x="71" y="84"/>
                    <a:pt x="59" y="77"/>
                    <a:pt x="54" y="66"/>
                  </a:cubicBezTo>
                  <a:cubicBezTo>
                    <a:pt x="54" y="66"/>
                    <a:pt x="53" y="65"/>
                    <a:pt x="52" y="65"/>
                  </a:cubicBezTo>
                  <a:cubicBezTo>
                    <a:pt x="52" y="65"/>
                    <a:pt x="51" y="65"/>
                    <a:pt x="51" y="65"/>
                  </a:cubicBezTo>
                  <a:cubicBezTo>
                    <a:pt x="48" y="66"/>
                    <a:pt x="45" y="67"/>
                    <a:pt x="41" y="67"/>
                  </a:cubicBezTo>
                  <a:cubicBezTo>
                    <a:pt x="40" y="67"/>
                    <a:pt x="39" y="67"/>
                    <a:pt x="39" y="6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6" y="77"/>
                    <a:pt x="31" y="82"/>
                    <a:pt x="24" y="87"/>
                  </a:cubicBezTo>
                  <a:cubicBezTo>
                    <a:pt x="26" y="82"/>
                    <a:pt x="29" y="75"/>
                    <a:pt x="29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6"/>
                    <a:pt x="28" y="65"/>
                    <a:pt x="28" y="64"/>
                  </a:cubicBezTo>
                  <a:cubicBezTo>
                    <a:pt x="14" y="60"/>
                    <a:pt x="5" y="48"/>
                    <a:pt x="5" y="36"/>
                  </a:cubicBezTo>
                  <a:cubicBezTo>
                    <a:pt x="5" y="19"/>
                    <a:pt x="21" y="5"/>
                    <a:pt x="41" y="5"/>
                  </a:cubicBezTo>
                  <a:cubicBezTo>
                    <a:pt x="55" y="5"/>
                    <a:pt x="68" y="12"/>
                    <a:pt x="73" y="23"/>
                  </a:cubicBezTo>
                  <a:cubicBezTo>
                    <a:pt x="74" y="24"/>
                    <a:pt x="75" y="25"/>
                    <a:pt x="76" y="25"/>
                  </a:cubicBezTo>
                  <a:cubicBezTo>
                    <a:pt x="80" y="24"/>
                    <a:pt x="83" y="23"/>
                    <a:pt x="87" y="23"/>
                  </a:cubicBezTo>
                  <a:cubicBezTo>
                    <a:pt x="107" y="23"/>
                    <a:pt x="123" y="37"/>
                    <a:pt x="123" y="54"/>
                  </a:cubicBezTo>
                  <a:cubicBezTo>
                    <a:pt x="123" y="68"/>
                    <a:pt x="112" y="81"/>
                    <a:pt x="96" y="84"/>
                  </a:cubicBezTo>
                  <a:cubicBezTo>
                    <a:pt x="95" y="84"/>
                    <a:pt x="94" y="85"/>
                    <a:pt x="94" y="86"/>
                  </a:cubicBezTo>
                  <a:cubicBezTo>
                    <a:pt x="94" y="91"/>
                    <a:pt x="95" y="95"/>
                    <a:pt x="96" y="99"/>
                  </a:cubicBezTo>
                  <a:cubicBezTo>
                    <a:pt x="92" y="95"/>
                    <a:pt x="89" y="91"/>
                    <a:pt x="87" y="86"/>
                  </a:cubicBezTo>
                  <a:cubicBezTo>
                    <a:pt x="86" y="85"/>
                    <a:pt x="86" y="85"/>
                    <a:pt x="85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397" y="1336396"/>
            <a:ext cx="975435" cy="434651"/>
          </a:xfrm>
          <a:prstGeom prst="rect">
            <a:avLst/>
          </a:prstGeom>
          <a:ln w="6350">
            <a:noFill/>
          </a:ln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0937" y="2832741"/>
            <a:ext cx="706755" cy="498883"/>
          </a:xfrm>
          <a:prstGeom prst="rect">
            <a:avLst/>
          </a:prstGeom>
          <a:ln>
            <a:noFill/>
          </a:ln>
        </p:spPr>
      </p:pic>
      <p:grpSp>
        <p:nvGrpSpPr>
          <p:cNvPr id="28" name="Group 27"/>
          <p:cNvGrpSpPr/>
          <p:nvPr/>
        </p:nvGrpSpPr>
        <p:grpSpPr>
          <a:xfrm>
            <a:off x="4530087" y="1172265"/>
            <a:ext cx="390416" cy="644056"/>
            <a:chOff x="6531329" y="2691707"/>
            <a:chExt cx="444716" cy="733318"/>
          </a:xfrm>
        </p:grpSpPr>
        <p:sp>
          <p:nvSpPr>
            <p:cNvPr id="29" name="Freeform 95"/>
            <p:cNvSpPr/>
            <p:nvPr/>
          </p:nvSpPr>
          <p:spPr bwMode="auto">
            <a:xfrm>
              <a:off x="6652002" y="3283678"/>
              <a:ext cx="203371" cy="52742"/>
            </a:xfrm>
            <a:custGeom>
              <a:avLst/>
              <a:gdLst>
                <a:gd name="T0" fmla="*/ 177 w 204"/>
                <a:gd name="T1" fmla="*/ 0 h 53"/>
                <a:gd name="T2" fmla="*/ 26 w 204"/>
                <a:gd name="T3" fmla="*/ 0 h 53"/>
                <a:gd name="T4" fmla="*/ 0 w 204"/>
                <a:gd name="T5" fmla="*/ 26 h 53"/>
                <a:gd name="T6" fmla="*/ 26 w 204"/>
                <a:gd name="T7" fmla="*/ 53 h 53"/>
                <a:gd name="T8" fmla="*/ 177 w 204"/>
                <a:gd name="T9" fmla="*/ 53 h 53"/>
                <a:gd name="T10" fmla="*/ 204 w 204"/>
                <a:gd name="T11" fmla="*/ 26 h 53"/>
                <a:gd name="T12" fmla="*/ 177 w 204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3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92" y="53"/>
                    <a:pt x="204" y="41"/>
                    <a:pt x="204" y="26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35" dirty="0">
                <a:latin typeface="微软雅黑" panose="020B0503020204020204" charset="-122"/>
              </a:endParaRPr>
            </a:p>
          </p:txBody>
        </p:sp>
        <p:sp>
          <p:nvSpPr>
            <p:cNvPr id="30" name="Freeform 96"/>
            <p:cNvSpPr/>
            <p:nvPr/>
          </p:nvSpPr>
          <p:spPr bwMode="auto">
            <a:xfrm>
              <a:off x="6652002" y="3336419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35" dirty="0">
                <a:latin typeface="微软雅黑" panose="020B0503020204020204" charset="-122"/>
              </a:endParaRPr>
            </a:p>
          </p:txBody>
        </p:sp>
        <p:sp>
          <p:nvSpPr>
            <p:cNvPr id="31" name="Freeform 97"/>
            <p:cNvSpPr/>
            <p:nvPr/>
          </p:nvSpPr>
          <p:spPr bwMode="auto">
            <a:xfrm>
              <a:off x="6687866" y="3390427"/>
              <a:ext cx="131643" cy="34598"/>
            </a:xfrm>
            <a:custGeom>
              <a:avLst/>
              <a:gdLst>
                <a:gd name="T0" fmla="*/ 0 w 132"/>
                <a:gd name="T1" fmla="*/ 0 h 35"/>
                <a:gd name="T2" fmla="*/ 66 w 132"/>
                <a:gd name="T3" fmla="*/ 35 h 35"/>
                <a:gd name="T4" fmla="*/ 132 w 132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35">
                  <a:moveTo>
                    <a:pt x="0" y="0"/>
                  </a:moveTo>
                  <a:cubicBezTo>
                    <a:pt x="0" y="19"/>
                    <a:pt x="29" y="35"/>
                    <a:pt x="66" y="35"/>
                  </a:cubicBezTo>
                  <a:cubicBezTo>
                    <a:pt x="102" y="35"/>
                    <a:pt x="132" y="19"/>
                    <a:pt x="132" y="0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35" dirty="0">
                <a:latin typeface="微软雅黑" panose="020B0503020204020204" charset="-122"/>
              </a:endParaRPr>
            </a:p>
          </p:txBody>
        </p:sp>
        <p:sp>
          <p:nvSpPr>
            <p:cNvPr id="32" name="Freeform 98"/>
            <p:cNvSpPr/>
            <p:nvPr/>
          </p:nvSpPr>
          <p:spPr bwMode="auto">
            <a:xfrm>
              <a:off x="6531329" y="2691707"/>
              <a:ext cx="444716" cy="537964"/>
            </a:xfrm>
            <a:custGeom>
              <a:avLst/>
              <a:gdLst>
                <a:gd name="T0" fmla="*/ 223 w 446"/>
                <a:gd name="T1" fmla="*/ 0 h 540"/>
                <a:gd name="T2" fmla="*/ 0 w 446"/>
                <a:gd name="T3" fmla="*/ 223 h 540"/>
                <a:gd name="T4" fmla="*/ 62 w 446"/>
                <a:gd name="T5" fmla="*/ 379 h 540"/>
                <a:gd name="T6" fmla="*/ 94 w 446"/>
                <a:gd name="T7" fmla="*/ 440 h 540"/>
                <a:gd name="T8" fmla="*/ 94 w 446"/>
                <a:gd name="T9" fmla="*/ 484 h 540"/>
                <a:gd name="T10" fmla="*/ 150 w 446"/>
                <a:gd name="T11" fmla="*/ 540 h 540"/>
                <a:gd name="T12" fmla="*/ 296 w 446"/>
                <a:gd name="T13" fmla="*/ 540 h 540"/>
                <a:gd name="T14" fmla="*/ 352 w 446"/>
                <a:gd name="T15" fmla="*/ 484 h 540"/>
                <a:gd name="T16" fmla="*/ 352 w 446"/>
                <a:gd name="T17" fmla="*/ 440 h 540"/>
                <a:gd name="T18" fmla="*/ 383 w 446"/>
                <a:gd name="T19" fmla="*/ 379 h 540"/>
                <a:gd name="T20" fmla="*/ 446 w 446"/>
                <a:gd name="T21" fmla="*/ 223 h 540"/>
                <a:gd name="T22" fmla="*/ 223 w 446"/>
                <a:gd name="T23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6" h="540">
                  <a:moveTo>
                    <a:pt x="223" y="0"/>
                  </a:moveTo>
                  <a:cubicBezTo>
                    <a:pt x="99" y="0"/>
                    <a:pt x="0" y="100"/>
                    <a:pt x="0" y="223"/>
                  </a:cubicBezTo>
                  <a:cubicBezTo>
                    <a:pt x="0" y="284"/>
                    <a:pt x="22" y="339"/>
                    <a:pt x="62" y="379"/>
                  </a:cubicBezTo>
                  <a:cubicBezTo>
                    <a:pt x="83" y="399"/>
                    <a:pt x="94" y="415"/>
                    <a:pt x="94" y="440"/>
                  </a:cubicBezTo>
                  <a:cubicBezTo>
                    <a:pt x="94" y="466"/>
                    <a:pt x="94" y="484"/>
                    <a:pt x="94" y="484"/>
                  </a:cubicBezTo>
                  <a:cubicBezTo>
                    <a:pt x="94" y="515"/>
                    <a:pt x="119" y="540"/>
                    <a:pt x="150" y="540"/>
                  </a:cubicBezTo>
                  <a:cubicBezTo>
                    <a:pt x="296" y="540"/>
                    <a:pt x="296" y="540"/>
                    <a:pt x="296" y="540"/>
                  </a:cubicBezTo>
                  <a:cubicBezTo>
                    <a:pt x="327" y="540"/>
                    <a:pt x="352" y="515"/>
                    <a:pt x="352" y="484"/>
                  </a:cubicBezTo>
                  <a:cubicBezTo>
                    <a:pt x="352" y="484"/>
                    <a:pt x="352" y="466"/>
                    <a:pt x="352" y="440"/>
                  </a:cubicBezTo>
                  <a:cubicBezTo>
                    <a:pt x="352" y="415"/>
                    <a:pt x="362" y="399"/>
                    <a:pt x="383" y="379"/>
                  </a:cubicBezTo>
                  <a:cubicBezTo>
                    <a:pt x="423" y="339"/>
                    <a:pt x="446" y="284"/>
                    <a:pt x="446" y="223"/>
                  </a:cubicBezTo>
                  <a:cubicBezTo>
                    <a:pt x="446" y="100"/>
                    <a:pt x="347" y="0"/>
                    <a:pt x="223" y="0"/>
                  </a:cubicBez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35" dirty="0">
                <a:latin typeface="微软雅黑" panose="020B0503020204020204" charset="-122"/>
              </a:endParaRPr>
            </a:p>
          </p:txBody>
        </p:sp>
        <p:sp>
          <p:nvSpPr>
            <p:cNvPr id="33" name="Freeform 99"/>
            <p:cNvSpPr/>
            <p:nvPr/>
          </p:nvSpPr>
          <p:spPr bwMode="auto">
            <a:xfrm>
              <a:off x="6652002" y="3229670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135" dirty="0">
                <a:latin typeface="微软雅黑" panose="020B0503020204020204" charset="-122"/>
              </a:endParaRPr>
            </a:p>
          </p:txBody>
        </p:sp>
      </p:grpSp>
      <p:grpSp>
        <p:nvGrpSpPr>
          <p:cNvPr id="68" name="Group 8"/>
          <p:cNvGrpSpPr>
            <a:grpSpLocks noChangeAspect="1"/>
          </p:cNvGrpSpPr>
          <p:nvPr/>
        </p:nvGrpSpPr>
        <p:grpSpPr bwMode="auto">
          <a:xfrm>
            <a:off x="6322323" y="4360732"/>
            <a:ext cx="461160" cy="499992"/>
            <a:chOff x="2853" y="1431"/>
            <a:chExt cx="190" cy="206"/>
          </a:xfrm>
        </p:grpSpPr>
        <p:sp>
          <p:nvSpPr>
            <p:cNvPr id="69" name="Freeform 9"/>
            <p:cNvSpPr/>
            <p:nvPr/>
          </p:nvSpPr>
          <p:spPr bwMode="auto">
            <a:xfrm>
              <a:off x="2906" y="1450"/>
              <a:ext cx="84" cy="0"/>
            </a:xfrm>
            <a:custGeom>
              <a:avLst/>
              <a:gdLst>
                <a:gd name="T0" fmla="*/ 0 w 785"/>
                <a:gd name="T1" fmla="*/ 0 w 785"/>
                <a:gd name="T2" fmla="*/ 785 w 78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85">
                  <a:moveTo>
                    <a:pt x="0" y="0"/>
                  </a:moveTo>
                  <a:lnTo>
                    <a:pt x="0" y="0"/>
                  </a:lnTo>
                  <a:lnTo>
                    <a:pt x="785" y="0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0" name="Freeform 10"/>
            <p:cNvSpPr/>
            <p:nvPr/>
          </p:nvSpPr>
          <p:spPr bwMode="auto">
            <a:xfrm>
              <a:off x="2853" y="1450"/>
              <a:ext cx="190" cy="187"/>
            </a:xfrm>
            <a:custGeom>
              <a:avLst/>
              <a:gdLst>
                <a:gd name="T0" fmla="*/ 1427 w 1778"/>
                <a:gd name="T1" fmla="*/ 0 h 1745"/>
                <a:gd name="T2" fmla="*/ 1427 w 1778"/>
                <a:gd name="T3" fmla="*/ 0 h 1745"/>
                <a:gd name="T4" fmla="*/ 1778 w 1778"/>
                <a:gd name="T5" fmla="*/ 0 h 1745"/>
                <a:gd name="T6" fmla="*/ 1778 w 1778"/>
                <a:gd name="T7" fmla="*/ 1745 h 1745"/>
                <a:gd name="T8" fmla="*/ 0 w 1778"/>
                <a:gd name="T9" fmla="*/ 1745 h 1745"/>
                <a:gd name="T10" fmla="*/ 0 w 1778"/>
                <a:gd name="T11" fmla="*/ 0 h 1745"/>
                <a:gd name="T12" fmla="*/ 350 w 1778"/>
                <a:gd name="T13" fmla="*/ 0 h 1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8" h="1745">
                  <a:moveTo>
                    <a:pt x="1427" y="0"/>
                  </a:moveTo>
                  <a:lnTo>
                    <a:pt x="1427" y="0"/>
                  </a:lnTo>
                  <a:lnTo>
                    <a:pt x="1778" y="0"/>
                  </a:lnTo>
                  <a:lnTo>
                    <a:pt x="1778" y="1745"/>
                  </a:lnTo>
                  <a:lnTo>
                    <a:pt x="0" y="1745"/>
                  </a:lnTo>
                  <a:lnTo>
                    <a:pt x="0" y="0"/>
                  </a:lnTo>
                  <a:lnTo>
                    <a:pt x="350" y="0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1" name="Freeform 11"/>
            <p:cNvSpPr/>
            <p:nvPr/>
          </p:nvSpPr>
          <p:spPr bwMode="auto">
            <a:xfrm>
              <a:off x="2853" y="1494"/>
              <a:ext cx="190" cy="0"/>
            </a:xfrm>
            <a:custGeom>
              <a:avLst/>
              <a:gdLst>
                <a:gd name="T0" fmla="*/ 0 w 1778"/>
                <a:gd name="T1" fmla="*/ 0 w 1778"/>
                <a:gd name="T2" fmla="*/ 1778 w 177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778">
                  <a:moveTo>
                    <a:pt x="0" y="0"/>
                  </a:moveTo>
                  <a:lnTo>
                    <a:pt x="0" y="0"/>
                  </a:lnTo>
                  <a:lnTo>
                    <a:pt x="1778" y="0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2" name="Freeform 12"/>
            <p:cNvSpPr/>
            <p:nvPr/>
          </p:nvSpPr>
          <p:spPr bwMode="auto">
            <a:xfrm>
              <a:off x="2890" y="1431"/>
              <a:ext cx="16" cy="38"/>
            </a:xfrm>
            <a:custGeom>
              <a:avLst/>
              <a:gdLst>
                <a:gd name="T0" fmla="*/ 0 w 146"/>
                <a:gd name="T1" fmla="*/ 73 h 356"/>
                <a:gd name="T2" fmla="*/ 0 w 146"/>
                <a:gd name="T3" fmla="*/ 73 h 356"/>
                <a:gd name="T4" fmla="*/ 73 w 146"/>
                <a:gd name="T5" fmla="*/ 0 h 356"/>
                <a:gd name="T6" fmla="*/ 146 w 146"/>
                <a:gd name="T7" fmla="*/ 73 h 356"/>
                <a:gd name="T8" fmla="*/ 146 w 146"/>
                <a:gd name="T9" fmla="*/ 283 h 356"/>
                <a:gd name="T10" fmla="*/ 73 w 146"/>
                <a:gd name="T11" fmla="*/ 356 h 356"/>
                <a:gd name="T12" fmla="*/ 0 w 146"/>
                <a:gd name="T13" fmla="*/ 283 h 356"/>
                <a:gd name="T14" fmla="*/ 0 w 146"/>
                <a:gd name="T15" fmla="*/ 73 h 356"/>
                <a:gd name="T16" fmla="*/ 0 w 146"/>
                <a:gd name="T17" fmla="*/ 73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6">
                  <a:moveTo>
                    <a:pt x="0" y="73"/>
                  </a:moveTo>
                  <a:lnTo>
                    <a:pt x="0" y="73"/>
                  </a:lnTo>
                  <a:cubicBezTo>
                    <a:pt x="0" y="33"/>
                    <a:pt x="32" y="0"/>
                    <a:pt x="73" y="0"/>
                  </a:cubicBezTo>
                  <a:cubicBezTo>
                    <a:pt x="113" y="0"/>
                    <a:pt x="146" y="33"/>
                    <a:pt x="146" y="73"/>
                  </a:cubicBezTo>
                  <a:lnTo>
                    <a:pt x="146" y="283"/>
                  </a:lnTo>
                  <a:cubicBezTo>
                    <a:pt x="146" y="323"/>
                    <a:pt x="113" y="356"/>
                    <a:pt x="73" y="356"/>
                  </a:cubicBezTo>
                  <a:cubicBezTo>
                    <a:pt x="32" y="356"/>
                    <a:pt x="0" y="323"/>
                    <a:pt x="0" y="283"/>
                  </a:cubicBezTo>
                  <a:lnTo>
                    <a:pt x="0" y="73"/>
                  </a:lnTo>
                  <a:lnTo>
                    <a:pt x="0" y="73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3" name="Freeform 13"/>
            <p:cNvSpPr/>
            <p:nvPr/>
          </p:nvSpPr>
          <p:spPr bwMode="auto">
            <a:xfrm>
              <a:off x="2990" y="1431"/>
              <a:ext cx="15" cy="38"/>
            </a:xfrm>
            <a:custGeom>
              <a:avLst/>
              <a:gdLst>
                <a:gd name="T0" fmla="*/ 0 w 146"/>
                <a:gd name="T1" fmla="*/ 73 h 356"/>
                <a:gd name="T2" fmla="*/ 0 w 146"/>
                <a:gd name="T3" fmla="*/ 73 h 356"/>
                <a:gd name="T4" fmla="*/ 73 w 146"/>
                <a:gd name="T5" fmla="*/ 0 h 356"/>
                <a:gd name="T6" fmla="*/ 146 w 146"/>
                <a:gd name="T7" fmla="*/ 73 h 356"/>
                <a:gd name="T8" fmla="*/ 146 w 146"/>
                <a:gd name="T9" fmla="*/ 283 h 356"/>
                <a:gd name="T10" fmla="*/ 73 w 146"/>
                <a:gd name="T11" fmla="*/ 356 h 356"/>
                <a:gd name="T12" fmla="*/ 0 w 146"/>
                <a:gd name="T13" fmla="*/ 283 h 356"/>
                <a:gd name="T14" fmla="*/ 0 w 146"/>
                <a:gd name="T15" fmla="*/ 73 h 356"/>
                <a:gd name="T16" fmla="*/ 0 w 146"/>
                <a:gd name="T17" fmla="*/ 73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6">
                  <a:moveTo>
                    <a:pt x="0" y="73"/>
                  </a:moveTo>
                  <a:lnTo>
                    <a:pt x="0" y="73"/>
                  </a:lnTo>
                  <a:cubicBezTo>
                    <a:pt x="0" y="33"/>
                    <a:pt x="32" y="0"/>
                    <a:pt x="73" y="0"/>
                  </a:cubicBezTo>
                  <a:cubicBezTo>
                    <a:pt x="113" y="0"/>
                    <a:pt x="146" y="33"/>
                    <a:pt x="146" y="73"/>
                  </a:cubicBezTo>
                  <a:lnTo>
                    <a:pt x="146" y="283"/>
                  </a:lnTo>
                  <a:cubicBezTo>
                    <a:pt x="146" y="323"/>
                    <a:pt x="113" y="356"/>
                    <a:pt x="73" y="356"/>
                  </a:cubicBezTo>
                  <a:cubicBezTo>
                    <a:pt x="32" y="356"/>
                    <a:pt x="0" y="323"/>
                    <a:pt x="0" y="283"/>
                  </a:cubicBezTo>
                  <a:lnTo>
                    <a:pt x="0" y="73"/>
                  </a:lnTo>
                  <a:lnTo>
                    <a:pt x="0" y="73"/>
                  </a:lnTo>
                  <a:close/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4" name="Freeform 14"/>
            <p:cNvSpPr/>
            <p:nvPr/>
          </p:nvSpPr>
          <p:spPr bwMode="auto">
            <a:xfrm>
              <a:off x="2892" y="1520"/>
              <a:ext cx="112" cy="93"/>
            </a:xfrm>
            <a:custGeom>
              <a:avLst/>
              <a:gdLst>
                <a:gd name="T0" fmla="*/ 0 w 1040"/>
                <a:gd name="T1" fmla="*/ 554 h 863"/>
                <a:gd name="T2" fmla="*/ 0 w 1040"/>
                <a:gd name="T3" fmla="*/ 554 h 863"/>
                <a:gd name="T4" fmla="*/ 346 w 1040"/>
                <a:gd name="T5" fmla="*/ 863 h 863"/>
                <a:gd name="T6" fmla="*/ 1040 w 1040"/>
                <a:gd name="T7" fmla="*/ 0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0" h="863">
                  <a:moveTo>
                    <a:pt x="0" y="554"/>
                  </a:moveTo>
                  <a:lnTo>
                    <a:pt x="0" y="554"/>
                  </a:lnTo>
                  <a:lnTo>
                    <a:pt x="346" y="863"/>
                  </a:lnTo>
                  <a:lnTo>
                    <a:pt x="1040" y="0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75" name="Group 17"/>
          <p:cNvGrpSpPr>
            <a:grpSpLocks noChangeAspect="1"/>
          </p:cNvGrpSpPr>
          <p:nvPr/>
        </p:nvGrpSpPr>
        <p:grpSpPr bwMode="auto">
          <a:xfrm>
            <a:off x="7180016" y="2780666"/>
            <a:ext cx="573385" cy="585908"/>
            <a:chOff x="3263" y="1117"/>
            <a:chExt cx="229" cy="234"/>
          </a:xfrm>
        </p:grpSpPr>
        <p:sp>
          <p:nvSpPr>
            <p:cNvPr id="76" name="Freeform 18"/>
            <p:cNvSpPr/>
            <p:nvPr/>
          </p:nvSpPr>
          <p:spPr bwMode="auto">
            <a:xfrm>
              <a:off x="3263" y="1202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6"/>
                    <a:pt x="844" y="368"/>
                    <a:pt x="544" y="368"/>
                  </a:cubicBezTo>
                  <a:cubicBezTo>
                    <a:pt x="243" y="368"/>
                    <a:pt x="0" y="286"/>
                    <a:pt x="0" y="184"/>
                  </a:cubicBezTo>
                  <a:cubicBezTo>
                    <a:pt x="0" y="83"/>
                    <a:pt x="243" y="0"/>
                    <a:pt x="544" y="0"/>
                  </a:cubicBezTo>
                  <a:cubicBezTo>
                    <a:pt x="844" y="0"/>
                    <a:pt x="1088" y="83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7" name="Freeform 19"/>
            <p:cNvSpPr/>
            <p:nvPr/>
          </p:nvSpPr>
          <p:spPr bwMode="auto">
            <a:xfrm>
              <a:off x="3263" y="1225"/>
              <a:ext cx="133" cy="126"/>
            </a:xfrm>
            <a:custGeom>
              <a:avLst/>
              <a:gdLst>
                <a:gd name="T0" fmla="*/ 1088 w 1088"/>
                <a:gd name="T1" fmla="*/ 0 h 1020"/>
                <a:gd name="T2" fmla="*/ 1088 w 1088"/>
                <a:gd name="T3" fmla="*/ 0 h 1020"/>
                <a:gd name="T4" fmla="*/ 1088 w 1088"/>
                <a:gd name="T5" fmla="*/ 836 h 1020"/>
                <a:gd name="T6" fmla="*/ 544 w 1088"/>
                <a:gd name="T7" fmla="*/ 1020 h 1020"/>
                <a:gd name="T8" fmla="*/ 0 w 1088"/>
                <a:gd name="T9" fmla="*/ 836 h 1020"/>
                <a:gd name="T10" fmla="*/ 0 w 1088"/>
                <a:gd name="T11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8" h="1020">
                  <a:moveTo>
                    <a:pt x="1088" y="0"/>
                  </a:moveTo>
                  <a:lnTo>
                    <a:pt x="1088" y="0"/>
                  </a:lnTo>
                  <a:lnTo>
                    <a:pt x="1088" y="836"/>
                  </a:lnTo>
                  <a:cubicBezTo>
                    <a:pt x="1088" y="938"/>
                    <a:pt x="844" y="1020"/>
                    <a:pt x="544" y="1020"/>
                  </a:cubicBezTo>
                  <a:cubicBezTo>
                    <a:pt x="243" y="1020"/>
                    <a:pt x="0" y="938"/>
                    <a:pt x="0" y="836"/>
                  </a:cubicBez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8" name="Freeform 20"/>
            <p:cNvSpPr/>
            <p:nvPr/>
          </p:nvSpPr>
          <p:spPr bwMode="auto">
            <a:xfrm>
              <a:off x="3263" y="1295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79" name="Freeform 21"/>
            <p:cNvSpPr/>
            <p:nvPr/>
          </p:nvSpPr>
          <p:spPr bwMode="auto">
            <a:xfrm>
              <a:off x="3263" y="1261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0" name="Freeform 22"/>
            <p:cNvSpPr/>
            <p:nvPr/>
          </p:nvSpPr>
          <p:spPr bwMode="auto">
            <a:xfrm>
              <a:off x="3359" y="1117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5"/>
                    <a:pt x="845" y="368"/>
                    <a:pt x="544" y="368"/>
                  </a:cubicBezTo>
                  <a:cubicBezTo>
                    <a:pt x="244" y="368"/>
                    <a:pt x="0" y="285"/>
                    <a:pt x="0" y="184"/>
                  </a:cubicBezTo>
                  <a:cubicBezTo>
                    <a:pt x="0" y="82"/>
                    <a:pt x="244" y="0"/>
                    <a:pt x="544" y="0"/>
                  </a:cubicBezTo>
                  <a:cubicBezTo>
                    <a:pt x="845" y="0"/>
                    <a:pt x="1088" y="82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1" name="Freeform 23"/>
            <p:cNvSpPr/>
            <p:nvPr/>
          </p:nvSpPr>
          <p:spPr bwMode="auto">
            <a:xfrm>
              <a:off x="3359" y="1140"/>
              <a:ext cx="0" cy="64"/>
            </a:xfrm>
            <a:custGeom>
              <a:avLst/>
              <a:gdLst>
                <a:gd name="T0" fmla="*/ 519 h 519"/>
                <a:gd name="T1" fmla="*/ 519 h 519"/>
                <a:gd name="T2" fmla="*/ 0 h 5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19">
                  <a:moveTo>
                    <a:pt x="0" y="519"/>
                  </a:moveTo>
                  <a:lnTo>
                    <a:pt x="0" y="519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2" name="Freeform 24"/>
            <p:cNvSpPr/>
            <p:nvPr/>
          </p:nvSpPr>
          <p:spPr bwMode="auto">
            <a:xfrm>
              <a:off x="3396" y="1140"/>
              <a:ext cx="96" cy="166"/>
            </a:xfrm>
            <a:custGeom>
              <a:avLst/>
              <a:gdLst>
                <a:gd name="T0" fmla="*/ 780 w 780"/>
                <a:gd name="T1" fmla="*/ 0 h 1340"/>
                <a:gd name="T2" fmla="*/ 780 w 780"/>
                <a:gd name="T3" fmla="*/ 0 h 1340"/>
                <a:gd name="T4" fmla="*/ 780 w 780"/>
                <a:gd name="T5" fmla="*/ 1156 h 1340"/>
                <a:gd name="T6" fmla="*/ 236 w 780"/>
                <a:gd name="T7" fmla="*/ 1340 h 1340"/>
                <a:gd name="T8" fmla="*/ 0 w 780"/>
                <a:gd name="T9" fmla="*/ 1322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1340">
                  <a:moveTo>
                    <a:pt x="780" y="0"/>
                  </a:moveTo>
                  <a:lnTo>
                    <a:pt x="780" y="0"/>
                  </a:lnTo>
                  <a:lnTo>
                    <a:pt x="780" y="1156"/>
                  </a:lnTo>
                  <a:cubicBezTo>
                    <a:pt x="780" y="1258"/>
                    <a:pt x="537" y="1340"/>
                    <a:pt x="236" y="1340"/>
                  </a:cubicBezTo>
                  <a:cubicBezTo>
                    <a:pt x="152" y="1340"/>
                    <a:pt x="71" y="1334"/>
                    <a:pt x="0" y="1322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3" name="Freeform 25"/>
            <p:cNvSpPr/>
            <p:nvPr/>
          </p:nvSpPr>
          <p:spPr bwMode="auto">
            <a:xfrm>
              <a:off x="3396" y="1250"/>
              <a:ext cx="96" cy="22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4" name="Freeform 26"/>
            <p:cNvSpPr/>
            <p:nvPr/>
          </p:nvSpPr>
          <p:spPr bwMode="auto">
            <a:xfrm>
              <a:off x="3396" y="1214"/>
              <a:ext cx="96" cy="23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5" name="Freeform 27"/>
            <p:cNvSpPr/>
            <p:nvPr/>
          </p:nvSpPr>
          <p:spPr bwMode="auto">
            <a:xfrm>
              <a:off x="3359" y="1179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5" y="184"/>
                    <a:pt x="544" y="184"/>
                  </a:cubicBezTo>
                  <a:cubicBezTo>
                    <a:pt x="244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86" name="Group 30"/>
          <p:cNvGrpSpPr>
            <a:grpSpLocks noChangeAspect="1"/>
          </p:cNvGrpSpPr>
          <p:nvPr/>
        </p:nvGrpSpPr>
        <p:grpSpPr bwMode="auto">
          <a:xfrm>
            <a:off x="5398613" y="2751238"/>
            <a:ext cx="480975" cy="534415"/>
            <a:chOff x="3714" y="830"/>
            <a:chExt cx="198" cy="220"/>
          </a:xfrm>
        </p:grpSpPr>
        <p:sp>
          <p:nvSpPr>
            <p:cNvPr id="87" name="Freeform 31"/>
            <p:cNvSpPr/>
            <p:nvPr/>
          </p:nvSpPr>
          <p:spPr bwMode="auto">
            <a:xfrm>
              <a:off x="3785" y="959"/>
              <a:ext cx="57" cy="91"/>
            </a:xfrm>
            <a:custGeom>
              <a:avLst/>
              <a:gdLst>
                <a:gd name="T0" fmla="*/ 0 w 536"/>
                <a:gd name="T1" fmla="*/ 864 h 864"/>
                <a:gd name="T2" fmla="*/ 0 w 536"/>
                <a:gd name="T3" fmla="*/ 864 h 864"/>
                <a:gd name="T4" fmla="*/ 536 w 536"/>
                <a:gd name="T5" fmla="*/ 864 h 864"/>
                <a:gd name="T6" fmla="*/ 536 w 536"/>
                <a:gd name="T7" fmla="*/ 0 h 864"/>
                <a:gd name="T8" fmla="*/ 0 w 536"/>
                <a:gd name="T9" fmla="*/ 0 h 864"/>
                <a:gd name="T10" fmla="*/ 0 w 536"/>
                <a:gd name="T11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864">
                  <a:moveTo>
                    <a:pt x="0" y="864"/>
                  </a:moveTo>
                  <a:lnTo>
                    <a:pt x="0" y="864"/>
                  </a:lnTo>
                  <a:lnTo>
                    <a:pt x="536" y="864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864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8" name="Freeform 32"/>
            <p:cNvSpPr/>
            <p:nvPr/>
          </p:nvSpPr>
          <p:spPr bwMode="auto">
            <a:xfrm>
              <a:off x="3715" y="1005"/>
              <a:ext cx="57" cy="45"/>
            </a:xfrm>
            <a:custGeom>
              <a:avLst/>
              <a:gdLst>
                <a:gd name="T0" fmla="*/ 0 w 536"/>
                <a:gd name="T1" fmla="*/ 432 h 432"/>
                <a:gd name="T2" fmla="*/ 0 w 536"/>
                <a:gd name="T3" fmla="*/ 432 h 432"/>
                <a:gd name="T4" fmla="*/ 536 w 536"/>
                <a:gd name="T5" fmla="*/ 432 h 432"/>
                <a:gd name="T6" fmla="*/ 536 w 536"/>
                <a:gd name="T7" fmla="*/ 0 h 432"/>
                <a:gd name="T8" fmla="*/ 0 w 536"/>
                <a:gd name="T9" fmla="*/ 0 h 432"/>
                <a:gd name="T10" fmla="*/ 0 w 536"/>
                <a:gd name="T11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432">
                  <a:moveTo>
                    <a:pt x="0" y="432"/>
                  </a:moveTo>
                  <a:lnTo>
                    <a:pt x="0" y="432"/>
                  </a:lnTo>
                  <a:lnTo>
                    <a:pt x="536" y="432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432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89" name="Freeform 33"/>
            <p:cNvSpPr/>
            <p:nvPr/>
          </p:nvSpPr>
          <p:spPr bwMode="auto">
            <a:xfrm>
              <a:off x="3714" y="830"/>
              <a:ext cx="145" cy="143"/>
            </a:xfrm>
            <a:custGeom>
              <a:avLst/>
              <a:gdLst>
                <a:gd name="T0" fmla="*/ 1368 w 1368"/>
                <a:gd name="T1" fmla="*/ 0 h 1353"/>
                <a:gd name="T2" fmla="*/ 1368 w 1368"/>
                <a:gd name="T3" fmla="*/ 0 h 1353"/>
                <a:gd name="T4" fmla="*/ 851 w 1368"/>
                <a:gd name="T5" fmla="*/ 0 h 1353"/>
                <a:gd name="T6" fmla="*/ 982 w 1368"/>
                <a:gd name="T7" fmla="*/ 133 h 1353"/>
                <a:gd name="T8" fmla="*/ 12 w 1368"/>
                <a:gd name="T9" fmla="*/ 1286 h 1353"/>
                <a:gd name="T10" fmla="*/ 11 w 1368"/>
                <a:gd name="T11" fmla="*/ 1335 h 1353"/>
                <a:gd name="T12" fmla="*/ 65 w 1368"/>
                <a:gd name="T13" fmla="*/ 1340 h 1353"/>
                <a:gd name="T14" fmla="*/ 1236 w 1368"/>
                <a:gd name="T15" fmla="*/ 389 h 1353"/>
                <a:gd name="T16" fmla="*/ 1368 w 1368"/>
                <a:gd name="T17" fmla="*/ 521 h 1353"/>
                <a:gd name="T18" fmla="*/ 1368 w 1368"/>
                <a:gd name="T19" fmla="*/ 0 h 1353"/>
                <a:gd name="T20" fmla="*/ 1368 w 1368"/>
                <a:gd name="T21" fmla="*/ 0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8" h="1353">
                  <a:moveTo>
                    <a:pt x="1368" y="0"/>
                  </a:moveTo>
                  <a:lnTo>
                    <a:pt x="1368" y="0"/>
                  </a:lnTo>
                  <a:lnTo>
                    <a:pt x="851" y="0"/>
                  </a:lnTo>
                  <a:lnTo>
                    <a:pt x="982" y="133"/>
                  </a:lnTo>
                  <a:lnTo>
                    <a:pt x="12" y="1286"/>
                  </a:lnTo>
                  <a:cubicBezTo>
                    <a:pt x="0" y="1300"/>
                    <a:pt x="0" y="1320"/>
                    <a:pt x="11" y="1335"/>
                  </a:cubicBezTo>
                  <a:cubicBezTo>
                    <a:pt x="25" y="1351"/>
                    <a:pt x="48" y="1353"/>
                    <a:pt x="65" y="1340"/>
                  </a:cubicBezTo>
                  <a:lnTo>
                    <a:pt x="1236" y="389"/>
                  </a:lnTo>
                  <a:lnTo>
                    <a:pt x="1368" y="521"/>
                  </a:lnTo>
                  <a:lnTo>
                    <a:pt x="1368" y="0"/>
                  </a:lnTo>
                  <a:lnTo>
                    <a:pt x="1368" y="0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0" name="Freeform 34"/>
            <p:cNvSpPr/>
            <p:nvPr/>
          </p:nvSpPr>
          <p:spPr bwMode="auto">
            <a:xfrm>
              <a:off x="3855" y="914"/>
              <a:ext cx="57" cy="136"/>
            </a:xfrm>
            <a:custGeom>
              <a:avLst/>
              <a:gdLst>
                <a:gd name="T0" fmla="*/ 0 w 536"/>
                <a:gd name="T1" fmla="*/ 1290 h 1290"/>
                <a:gd name="T2" fmla="*/ 0 w 536"/>
                <a:gd name="T3" fmla="*/ 1290 h 1290"/>
                <a:gd name="T4" fmla="*/ 536 w 536"/>
                <a:gd name="T5" fmla="*/ 1290 h 1290"/>
                <a:gd name="T6" fmla="*/ 536 w 536"/>
                <a:gd name="T7" fmla="*/ 0 h 1290"/>
                <a:gd name="T8" fmla="*/ 0 w 536"/>
                <a:gd name="T9" fmla="*/ 0 h 1290"/>
                <a:gd name="T10" fmla="*/ 0 w 536"/>
                <a:gd name="T11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1290">
                  <a:moveTo>
                    <a:pt x="0" y="1290"/>
                  </a:moveTo>
                  <a:lnTo>
                    <a:pt x="0" y="1290"/>
                  </a:lnTo>
                  <a:lnTo>
                    <a:pt x="536" y="129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290"/>
                  </a:lnTo>
                  <a:close/>
                </a:path>
              </a:pathLst>
            </a:custGeom>
            <a:noFill/>
            <a:ln w="9525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3399447" y="2851082"/>
            <a:ext cx="824088" cy="468009"/>
            <a:chOff x="8048185" y="1753515"/>
            <a:chExt cx="1162873" cy="660413"/>
          </a:xfrm>
        </p:grpSpPr>
        <p:sp>
          <p:nvSpPr>
            <p:cNvPr id="92" name="Freeform 205"/>
            <p:cNvSpPr/>
            <p:nvPr/>
          </p:nvSpPr>
          <p:spPr bwMode="auto">
            <a:xfrm>
              <a:off x="9003704" y="1753515"/>
              <a:ext cx="207354" cy="224255"/>
            </a:xfrm>
            <a:custGeom>
              <a:avLst/>
              <a:gdLst>
                <a:gd name="T0" fmla="*/ 319 w 319"/>
                <a:gd name="T1" fmla="*/ 345 h 345"/>
                <a:gd name="T2" fmla="*/ 269 w 319"/>
                <a:gd name="T3" fmla="*/ 0 h 345"/>
                <a:gd name="T4" fmla="*/ 0 w 319"/>
                <a:gd name="T5" fmla="*/ 201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9" h="345">
                  <a:moveTo>
                    <a:pt x="319" y="345"/>
                  </a:moveTo>
                  <a:lnTo>
                    <a:pt x="269" y="0"/>
                  </a:lnTo>
                  <a:lnTo>
                    <a:pt x="0" y="201"/>
                  </a:lnTo>
                </a:path>
              </a:pathLst>
            </a:cu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3" name="Line 207"/>
            <p:cNvSpPr>
              <a:spLocks noChangeShapeType="1"/>
            </p:cNvSpPr>
            <p:nvPr/>
          </p:nvSpPr>
          <p:spPr bwMode="auto">
            <a:xfrm flipH="1">
              <a:off x="8048185" y="2120772"/>
              <a:ext cx="169003" cy="219704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4" name="Line 208"/>
            <p:cNvSpPr>
              <a:spLocks noChangeShapeType="1"/>
            </p:cNvSpPr>
            <p:nvPr/>
          </p:nvSpPr>
          <p:spPr bwMode="auto">
            <a:xfrm flipH="1" flipV="1">
              <a:off x="8315340" y="2119472"/>
              <a:ext cx="150803" cy="165754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5" name="Line 209"/>
            <p:cNvSpPr>
              <a:spLocks noChangeShapeType="1"/>
            </p:cNvSpPr>
            <p:nvPr/>
          </p:nvSpPr>
          <p:spPr bwMode="auto">
            <a:xfrm flipH="1">
              <a:off x="8548695" y="2057721"/>
              <a:ext cx="104652" cy="216455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6" name="Line 210"/>
            <p:cNvSpPr>
              <a:spLocks noChangeShapeType="1"/>
            </p:cNvSpPr>
            <p:nvPr/>
          </p:nvSpPr>
          <p:spPr bwMode="auto">
            <a:xfrm flipH="1" flipV="1">
              <a:off x="8763849" y="2019370"/>
              <a:ext cx="169003" cy="96852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7" name="Line 211"/>
            <p:cNvSpPr>
              <a:spLocks noChangeShapeType="1"/>
            </p:cNvSpPr>
            <p:nvPr/>
          </p:nvSpPr>
          <p:spPr bwMode="auto">
            <a:xfrm flipH="1">
              <a:off x="9038805" y="1753515"/>
              <a:ext cx="139753" cy="325657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8" name="Oval 212"/>
            <p:cNvSpPr>
              <a:spLocks noChangeArrowheads="1"/>
            </p:cNvSpPr>
            <p:nvPr/>
          </p:nvSpPr>
          <p:spPr bwMode="auto">
            <a:xfrm>
              <a:off x="8927003" y="2070071"/>
              <a:ext cx="146903" cy="147553"/>
            </a:xfrm>
            <a:prstGeom prst="ellips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99" name="Oval 213"/>
            <p:cNvSpPr>
              <a:spLocks noChangeArrowheads="1"/>
            </p:cNvSpPr>
            <p:nvPr/>
          </p:nvSpPr>
          <p:spPr bwMode="auto">
            <a:xfrm>
              <a:off x="8619547" y="1922518"/>
              <a:ext cx="147553" cy="147553"/>
            </a:xfrm>
            <a:prstGeom prst="ellips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00" name="Oval 214"/>
            <p:cNvSpPr>
              <a:spLocks noChangeArrowheads="1"/>
            </p:cNvSpPr>
            <p:nvPr/>
          </p:nvSpPr>
          <p:spPr bwMode="auto">
            <a:xfrm>
              <a:off x="8443393" y="2266375"/>
              <a:ext cx="146903" cy="147553"/>
            </a:xfrm>
            <a:prstGeom prst="ellips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01" name="Oval 215"/>
            <p:cNvSpPr>
              <a:spLocks noChangeArrowheads="1"/>
            </p:cNvSpPr>
            <p:nvPr/>
          </p:nvSpPr>
          <p:spPr bwMode="auto">
            <a:xfrm>
              <a:off x="8191188" y="1990119"/>
              <a:ext cx="147553" cy="147553"/>
            </a:xfrm>
            <a:prstGeom prst="ellips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 rot="5400000">
            <a:off x="6397900" y="3275669"/>
            <a:ext cx="310008" cy="310008"/>
            <a:chOff x="5608915" y="627534"/>
            <a:chExt cx="501448" cy="501448"/>
          </a:xfrm>
        </p:grpSpPr>
        <p:sp>
          <p:nvSpPr>
            <p:cNvPr id="103" name="Oval 102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04" name="Isosceles Triangle 103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sp>
        <p:nvSpPr>
          <p:cNvPr id="107" name="Freeform 21"/>
          <p:cNvSpPr>
            <a:spLocks noEditPoints="1"/>
          </p:cNvSpPr>
          <p:nvPr/>
        </p:nvSpPr>
        <p:spPr bwMode="auto">
          <a:xfrm>
            <a:off x="2609655" y="4342781"/>
            <a:ext cx="576064" cy="575065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FFFFFF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grpSp>
        <p:nvGrpSpPr>
          <p:cNvPr id="108" name="Group 107"/>
          <p:cNvGrpSpPr/>
          <p:nvPr/>
        </p:nvGrpSpPr>
        <p:grpSpPr>
          <a:xfrm rot="16200000">
            <a:off x="8222384" y="3275671"/>
            <a:ext cx="310008" cy="310008"/>
            <a:chOff x="5608915" y="627534"/>
            <a:chExt cx="501448" cy="501448"/>
          </a:xfrm>
        </p:grpSpPr>
        <p:sp>
          <p:nvSpPr>
            <p:cNvPr id="109" name="Oval 108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10" name="Isosceles Triangle 109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 rot="1817023">
            <a:off x="6838143" y="4050724"/>
            <a:ext cx="310008" cy="310008"/>
            <a:chOff x="5608915" y="627534"/>
            <a:chExt cx="501448" cy="501448"/>
          </a:xfrm>
        </p:grpSpPr>
        <p:sp>
          <p:nvSpPr>
            <p:cNvPr id="112" name="Oval 111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13" name="Isosceles Triangle 112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 rot="1817023">
            <a:off x="3116535" y="4034441"/>
            <a:ext cx="310008" cy="310008"/>
            <a:chOff x="5608915" y="627534"/>
            <a:chExt cx="501448" cy="501448"/>
          </a:xfrm>
        </p:grpSpPr>
        <p:sp>
          <p:nvSpPr>
            <p:cNvPr id="115" name="Oval 114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16" name="Isosceles Triangle 115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 rot="5400000">
            <a:off x="4570291" y="3275669"/>
            <a:ext cx="310008" cy="310008"/>
            <a:chOff x="5608915" y="627534"/>
            <a:chExt cx="501448" cy="501448"/>
          </a:xfrm>
        </p:grpSpPr>
        <p:sp>
          <p:nvSpPr>
            <p:cNvPr id="121" name="Oval 120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22" name="Isosceles Triangle 121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 rot="5400000">
            <a:off x="2735296" y="3275669"/>
            <a:ext cx="310008" cy="310008"/>
            <a:chOff x="5608915" y="627534"/>
            <a:chExt cx="501448" cy="501448"/>
          </a:xfrm>
        </p:grpSpPr>
        <p:sp>
          <p:nvSpPr>
            <p:cNvPr id="124" name="Oval 123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25" name="Isosceles Triangle 124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 rot="9096236">
            <a:off x="5053495" y="2507493"/>
            <a:ext cx="310008" cy="310008"/>
            <a:chOff x="5608915" y="627534"/>
            <a:chExt cx="501448" cy="501448"/>
          </a:xfrm>
        </p:grpSpPr>
        <p:sp>
          <p:nvSpPr>
            <p:cNvPr id="127" name="Oval 126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28" name="Isosceles Triangle 127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 rot="12503764" flipH="1">
            <a:off x="9636027" y="2507493"/>
            <a:ext cx="310008" cy="310008"/>
            <a:chOff x="5608915" y="627534"/>
            <a:chExt cx="501448" cy="501448"/>
          </a:xfrm>
        </p:grpSpPr>
        <p:sp>
          <p:nvSpPr>
            <p:cNvPr id="130" name="Oval 129"/>
            <p:cNvSpPr/>
            <p:nvPr/>
          </p:nvSpPr>
          <p:spPr>
            <a:xfrm>
              <a:off x="5608915" y="627534"/>
              <a:ext cx="501448" cy="501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  <p:sp>
          <p:nvSpPr>
            <p:cNvPr id="131" name="Isosceles Triangle 130"/>
            <p:cNvSpPr/>
            <p:nvPr/>
          </p:nvSpPr>
          <p:spPr>
            <a:xfrm>
              <a:off x="5707118" y="743068"/>
              <a:ext cx="305042" cy="22636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latin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3" grpId="0" bldLvl="0" animBg="1"/>
      <p:bldP spid="14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Mind map idea</a:t>
            </a:r>
          </a:p>
        </p:txBody>
      </p:sp>
      <p:sp>
        <p:nvSpPr>
          <p:cNvPr id="5" name="Oval 4"/>
          <p:cNvSpPr/>
          <p:nvPr/>
        </p:nvSpPr>
        <p:spPr>
          <a:xfrm rot="5400000">
            <a:off x="3270277" y="1516698"/>
            <a:ext cx="1390504" cy="138062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non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Idea 1</a:t>
            </a:r>
          </a:p>
        </p:txBody>
      </p:sp>
      <p:sp>
        <p:nvSpPr>
          <p:cNvPr id="6" name="Oval 5"/>
          <p:cNvSpPr/>
          <p:nvPr/>
        </p:nvSpPr>
        <p:spPr>
          <a:xfrm rot="5400000">
            <a:off x="6054587" y="2907202"/>
            <a:ext cx="1390504" cy="138062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non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Idea 3</a:t>
            </a:r>
          </a:p>
        </p:txBody>
      </p:sp>
      <p:sp>
        <p:nvSpPr>
          <p:cNvPr id="7" name="Oval 6"/>
          <p:cNvSpPr/>
          <p:nvPr/>
        </p:nvSpPr>
        <p:spPr>
          <a:xfrm rot="5400000">
            <a:off x="7708237" y="1126119"/>
            <a:ext cx="1390504" cy="138062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non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Idea 4</a:t>
            </a:r>
          </a:p>
        </p:txBody>
      </p:sp>
      <p:sp>
        <p:nvSpPr>
          <p:cNvPr id="8" name="Rectangle 7"/>
          <p:cNvSpPr/>
          <p:nvPr/>
        </p:nvSpPr>
        <p:spPr>
          <a:xfrm>
            <a:off x="1404772" y="1434124"/>
            <a:ext cx="1625600" cy="165167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Node one</a:t>
            </a:r>
          </a:p>
          <a:p>
            <a:pPr algn="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non sequis volupta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doluptas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illuptas</a:t>
            </a:r>
          </a:p>
        </p:txBody>
      </p:sp>
      <p:sp>
        <p:nvSpPr>
          <p:cNvPr id="9" name="Rectangle 8"/>
          <p:cNvSpPr/>
          <p:nvPr/>
        </p:nvSpPr>
        <p:spPr>
          <a:xfrm>
            <a:off x="1898783" y="4264132"/>
            <a:ext cx="1625600" cy="165167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Node two</a:t>
            </a:r>
          </a:p>
          <a:p>
            <a:pPr algn="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non sequis volupta doluptas illuptas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951984" y="4392977"/>
            <a:ext cx="1625600" cy="165167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Node three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non sequis volupta doluptas illuptas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38647" y="1128669"/>
            <a:ext cx="1625600" cy="165167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Node four</a:t>
            </a:r>
          </a:p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non sequis volupta doluptas illuptas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137176" y="3436492"/>
            <a:ext cx="1625600" cy="165167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Node five</a:t>
            </a:r>
          </a:p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non sequis volupta doluptas illuptas</a:t>
            </a:r>
          </a:p>
        </p:txBody>
      </p:sp>
      <p:sp>
        <p:nvSpPr>
          <p:cNvPr id="14" name="Oval 13"/>
          <p:cNvSpPr/>
          <p:nvPr/>
        </p:nvSpPr>
        <p:spPr>
          <a:xfrm rot="5400000">
            <a:off x="3974320" y="4058011"/>
            <a:ext cx="1390504" cy="1380621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non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Idea 2</a:t>
            </a:r>
          </a:p>
        </p:txBody>
      </p:sp>
      <p:sp>
        <p:nvSpPr>
          <p:cNvPr id="15" name="Oval 14"/>
          <p:cNvSpPr/>
          <p:nvPr/>
        </p:nvSpPr>
        <p:spPr>
          <a:xfrm rot="5400000">
            <a:off x="8539331" y="3433942"/>
            <a:ext cx="1390504" cy="138062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non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</a:pPr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Idea 5</a:t>
            </a:r>
          </a:p>
        </p:txBody>
      </p:sp>
      <p:cxnSp>
        <p:nvCxnSpPr>
          <p:cNvPr id="17" name="Curved Connector 16"/>
          <p:cNvCxnSpPr>
            <a:stCxn id="7" idx="6"/>
            <a:endCxn id="6" idx="0"/>
          </p:cNvCxnSpPr>
          <p:nvPr/>
        </p:nvCxnSpPr>
        <p:spPr>
          <a:xfrm rot="5400000">
            <a:off x="7378906" y="2572927"/>
            <a:ext cx="1085831" cy="963340"/>
          </a:xfrm>
          <a:prstGeom prst="curvedConnector2">
            <a:avLst/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6" idx="2"/>
            <a:endCxn id="5" idx="0"/>
          </p:cNvCxnSpPr>
          <p:nvPr/>
        </p:nvCxnSpPr>
        <p:spPr>
          <a:xfrm rot="16200000" flipV="1">
            <a:off x="5355215" y="1507635"/>
            <a:ext cx="695252" cy="2093999"/>
          </a:xfrm>
          <a:prstGeom prst="curvedConnector2">
            <a:avLst/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5" idx="7"/>
            <a:endCxn id="14" idx="2"/>
          </p:cNvCxnSpPr>
          <p:nvPr/>
        </p:nvCxnSpPr>
        <p:spPr>
          <a:xfrm>
            <a:off x="4453654" y="2698626"/>
            <a:ext cx="215919" cy="1354444"/>
          </a:xfrm>
          <a:prstGeom prst="curvedConnector2">
            <a:avLst/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4" idx="2"/>
            <a:endCxn id="6" idx="4"/>
          </p:cNvCxnSpPr>
          <p:nvPr/>
        </p:nvCxnSpPr>
        <p:spPr>
          <a:xfrm rot="5400000" flipH="1" flipV="1">
            <a:off x="5136771" y="3130314"/>
            <a:ext cx="455557" cy="1389956"/>
          </a:xfrm>
          <a:prstGeom prst="curvedConnector2">
            <a:avLst/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14" idx="6"/>
            <a:endCxn id="15" idx="6"/>
          </p:cNvCxnSpPr>
          <p:nvPr/>
        </p:nvCxnSpPr>
        <p:spPr>
          <a:xfrm rot="5400000" flipH="1" flipV="1">
            <a:off x="6640043" y="2849033"/>
            <a:ext cx="624069" cy="4565011"/>
          </a:xfrm>
          <a:prstGeom prst="curvedConnector3">
            <a:avLst>
              <a:gd name="adj1" fmla="val -125380"/>
            </a:avLst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5" idx="3"/>
            <a:endCxn id="7" idx="6"/>
          </p:cNvCxnSpPr>
          <p:nvPr/>
        </p:nvCxnSpPr>
        <p:spPr>
          <a:xfrm rot="10800000">
            <a:off x="8403492" y="2511684"/>
            <a:ext cx="342969" cy="1120953"/>
          </a:xfrm>
          <a:prstGeom prst="curvedConnector2">
            <a:avLst/>
          </a:prstGeom>
          <a:ln w="22225">
            <a:solidFill>
              <a:srgbClr val="4A452A">
                <a:alpha val="50000"/>
              </a:srgb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What people are saying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Is both highly complimentary, and also brightly colorful</a:t>
            </a:r>
          </a:p>
        </p:txBody>
      </p:sp>
      <p:sp>
        <p:nvSpPr>
          <p:cNvPr id="5" name="Freeform 6"/>
          <p:cNvSpPr/>
          <p:nvPr/>
        </p:nvSpPr>
        <p:spPr bwMode="auto">
          <a:xfrm rot="547283">
            <a:off x="445652" y="1532103"/>
            <a:ext cx="2671552" cy="2462832"/>
          </a:xfrm>
          <a:custGeom>
            <a:avLst/>
            <a:gdLst>
              <a:gd name="T0" fmla="*/ 340 w 423"/>
              <a:gd name="T1" fmla="*/ 339 h 419"/>
              <a:gd name="T2" fmla="*/ 423 w 423"/>
              <a:gd name="T3" fmla="*/ 182 h 419"/>
              <a:gd name="T4" fmla="*/ 210 w 423"/>
              <a:gd name="T5" fmla="*/ 10 h 419"/>
              <a:gd name="T6" fmla="*/ 0 w 423"/>
              <a:gd name="T7" fmla="*/ 197 h 419"/>
              <a:gd name="T8" fmla="*/ 210 w 423"/>
              <a:gd name="T9" fmla="*/ 384 h 419"/>
              <a:gd name="T10" fmla="*/ 262 w 423"/>
              <a:gd name="T11" fmla="*/ 377 h 419"/>
              <a:gd name="T12" fmla="*/ 382 w 423"/>
              <a:gd name="T13" fmla="*/ 419 h 419"/>
              <a:gd name="T14" fmla="*/ 340 w 423"/>
              <a:gd name="T15" fmla="*/ 33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3" h="419">
                <a:moveTo>
                  <a:pt x="340" y="339"/>
                </a:moveTo>
                <a:cubicBezTo>
                  <a:pt x="390" y="300"/>
                  <a:pt x="423" y="242"/>
                  <a:pt x="423" y="182"/>
                </a:cubicBezTo>
                <a:cubicBezTo>
                  <a:pt x="423" y="79"/>
                  <a:pt x="332" y="0"/>
                  <a:pt x="210" y="10"/>
                </a:cubicBezTo>
                <a:cubicBezTo>
                  <a:pt x="95" y="20"/>
                  <a:pt x="0" y="94"/>
                  <a:pt x="0" y="197"/>
                </a:cubicBezTo>
                <a:cubicBezTo>
                  <a:pt x="0" y="300"/>
                  <a:pt x="94" y="384"/>
                  <a:pt x="210" y="384"/>
                </a:cubicBezTo>
                <a:cubicBezTo>
                  <a:pt x="228" y="384"/>
                  <a:pt x="245" y="381"/>
                  <a:pt x="262" y="377"/>
                </a:cubicBezTo>
                <a:cubicBezTo>
                  <a:pt x="291" y="391"/>
                  <a:pt x="337" y="409"/>
                  <a:pt x="382" y="419"/>
                </a:cubicBezTo>
                <a:cubicBezTo>
                  <a:pt x="363" y="400"/>
                  <a:pt x="350" y="370"/>
                  <a:pt x="340" y="3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" name="Freeform 7"/>
          <p:cNvSpPr/>
          <p:nvPr/>
        </p:nvSpPr>
        <p:spPr bwMode="auto">
          <a:xfrm rot="585448">
            <a:off x="2727399" y="1549816"/>
            <a:ext cx="2764896" cy="2455389"/>
          </a:xfrm>
          <a:custGeom>
            <a:avLst/>
            <a:gdLst>
              <a:gd name="T0" fmla="*/ 348 w 412"/>
              <a:gd name="T1" fmla="*/ 332 h 418"/>
              <a:gd name="T2" fmla="*/ 407 w 412"/>
              <a:gd name="T3" fmla="*/ 180 h 418"/>
              <a:gd name="T4" fmla="*/ 205 w 412"/>
              <a:gd name="T5" fmla="*/ 10 h 418"/>
              <a:gd name="T6" fmla="*/ 0 w 412"/>
              <a:gd name="T7" fmla="*/ 201 h 418"/>
              <a:gd name="T8" fmla="*/ 205 w 412"/>
              <a:gd name="T9" fmla="*/ 392 h 418"/>
              <a:gd name="T10" fmla="*/ 288 w 412"/>
              <a:gd name="T11" fmla="*/ 370 h 418"/>
              <a:gd name="T12" fmla="*/ 384 w 412"/>
              <a:gd name="T13" fmla="*/ 418 h 418"/>
              <a:gd name="T14" fmla="*/ 348 w 412"/>
              <a:gd name="T15" fmla="*/ 332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2" h="418">
                <a:moveTo>
                  <a:pt x="348" y="332"/>
                </a:moveTo>
                <a:cubicBezTo>
                  <a:pt x="392" y="291"/>
                  <a:pt x="412" y="236"/>
                  <a:pt x="407" y="180"/>
                </a:cubicBezTo>
                <a:cubicBezTo>
                  <a:pt x="398" y="90"/>
                  <a:pt x="337" y="21"/>
                  <a:pt x="205" y="10"/>
                </a:cubicBezTo>
                <a:cubicBezTo>
                  <a:pt x="82" y="0"/>
                  <a:pt x="0" y="96"/>
                  <a:pt x="0" y="201"/>
                </a:cubicBezTo>
                <a:cubicBezTo>
                  <a:pt x="0" y="307"/>
                  <a:pt x="93" y="405"/>
                  <a:pt x="205" y="392"/>
                </a:cubicBezTo>
                <a:cubicBezTo>
                  <a:pt x="236" y="389"/>
                  <a:pt x="264" y="381"/>
                  <a:pt x="288" y="370"/>
                </a:cubicBezTo>
                <a:cubicBezTo>
                  <a:pt x="318" y="390"/>
                  <a:pt x="356" y="412"/>
                  <a:pt x="384" y="418"/>
                </a:cubicBezTo>
                <a:cubicBezTo>
                  <a:pt x="365" y="399"/>
                  <a:pt x="354" y="363"/>
                  <a:pt x="348" y="3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7" name="Freeform 8"/>
          <p:cNvSpPr/>
          <p:nvPr/>
        </p:nvSpPr>
        <p:spPr bwMode="auto">
          <a:xfrm rot="21064990" flipH="1">
            <a:off x="5163546" y="1512939"/>
            <a:ext cx="2555077" cy="2740389"/>
          </a:xfrm>
          <a:custGeom>
            <a:avLst/>
            <a:gdLst>
              <a:gd name="T0" fmla="*/ 428 w 428"/>
              <a:gd name="T1" fmla="*/ 205 h 495"/>
              <a:gd name="T2" fmla="*/ 213 w 428"/>
              <a:gd name="T3" fmla="*/ 12 h 495"/>
              <a:gd name="T4" fmla="*/ 0 w 428"/>
              <a:gd name="T5" fmla="*/ 211 h 495"/>
              <a:gd name="T6" fmla="*/ 213 w 428"/>
              <a:gd name="T7" fmla="*/ 410 h 495"/>
              <a:gd name="T8" fmla="*/ 213 w 428"/>
              <a:gd name="T9" fmla="*/ 410 h 495"/>
              <a:gd name="T10" fmla="*/ 280 w 428"/>
              <a:gd name="T11" fmla="*/ 495 h 495"/>
              <a:gd name="T12" fmla="*/ 282 w 428"/>
              <a:gd name="T13" fmla="*/ 397 h 495"/>
              <a:gd name="T14" fmla="*/ 428 w 428"/>
              <a:gd name="T15" fmla="*/ 205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8" h="495">
                <a:moveTo>
                  <a:pt x="428" y="205"/>
                </a:moveTo>
                <a:cubicBezTo>
                  <a:pt x="428" y="95"/>
                  <a:pt x="368" y="28"/>
                  <a:pt x="213" y="12"/>
                </a:cubicBezTo>
                <a:cubicBezTo>
                  <a:pt x="96" y="0"/>
                  <a:pt x="0" y="101"/>
                  <a:pt x="0" y="211"/>
                </a:cubicBezTo>
                <a:cubicBezTo>
                  <a:pt x="0" y="321"/>
                  <a:pt x="96" y="420"/>
                  <a:pt x="213" y="410"/>
                </a:cubicBezTo>
                <a:cubicBezTo>
                  <a:pt x="213" y="410"/>
                  <a:pt x="213" y="410"/>
                  <a:pt x="213" y="410"/>
                </a:cubicBezTo>
                <a:cubicBezTo>
                  <a:pt x="233" y="444"/>
                  <a:pt x="256" y="475"/>
                  <a:pt x="280" y="495"/>
                </a:cubicBezTo>
                <a:cubicBezTo>
                  <a:pt x="277" y="464"/>
                  <a:pt x="277" y="433"/>
                  <a:pt x="282" y="397"/>
                </a:cubicBezTo>
                <a:cubicBezTo>
                  <a:pt x="378" y="368"/>
                  <a:pt x="428" y="296"/>
                  <a:pt x="428" y="20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" name="Freeform 9"/>
          <p:cNvSpPr/>
          <p:nvPr/>
        </p:nvSpPr>
        <p:spPr bwMode="auto">
          <a:xfrm rot="20266849">
            <a:off x="9521516" y="1644071"/>
            <a:ext cx="2586019" cy="2174355"/>
          </a:xfrm>
          <a:custGeom>
            <a:avLst/>
            <a:gdLst>
              <a:gd name="T0" fmla="*/ 232 w 458"/>
              <a:gd name="T1" fmla="*/ 0 h 408"/>
              <a:gd name="T2" fmla="*/ 15 w 458"/>
              <a:gd name="T3" fmla="*/ 178 h 408"/>
              <a:gd name="T4" fmla="*/ 62 w 458"/>
              <a:gd name="T5" fmla="*/ 315 h 408"/>
              <a:gd name="T6" fmla="*/ 0 w 458"/>
              <a:gd name="T7" fmla="*/ 377 h 408"/>
              <a:gd name="T8" fmla="*/ 113 w 458"/>
              <a:gd name="T9" fmla="*/ 367 h 408"/>
              <a:gd name="T10" fmla="*/ 232 w 458"/>
              <a:gd name="T11" fmla="*/ 408 h 408"/>
              <a:gd name="T12" fmla="*/ 458 w 458"/>
              <a:gd name="T13" fmla="*/ 225 h 408"/>
              <a:gd name="T14" fmla="*/ 232 w 458"/>
              <a:gd name="T15" fmla="*/ 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8" h="408">
                <a:moveTo>
                  <a:pt x="232" y="0"/>
                </a:moveTo>
                <a:cubicBezTo>
                  <a:pt x="111" y="0"/>
                  <a:pt x="15" y="65"/>
                  <a:pt x="15" y="178"/>
                </a:cubicBezTo>
                <a:cubicBezTo>
                  <a:pt x="15" y="226"/>
                  <a:pt x="33" y="275"/>
                  <a:pt x="62" y="315"/>
                </a:cubicBezTo>
                <a:cubicBezTo>
                  <a:pt x="45" y="340"/>
                  <a:pt x="22" y="363"/>
                  <a:pt x="0" y="377"/>
                </a:cubicBezTo>
                <a:cubicBezTo>
                  <a:pt x="31" y="382"/>
                  <a:pt x="77" y="375"/>
                  <a:pt x="113" y="367"/>
                </a:cubicBezTo>
                <a:cubicBezTo>
                  <a:pt x="147" y="392"/>
                  <a:pt x="188" y="408"/>
                  <a:pt x="232" y="408"/>
                </a:cubicBezTo>
                <a:cubicBezTo>
                  <a:pt x="353" y="408"/>
                  <a:pt x="458" y="337"/>
                  <a:pt x="458" y="225"/>
                </a:cubicBezTo>
                <a:cubicBezTo>
                  <a:pt x="458" y="112"/>
                  <a:pt x="353" y="0"/>
                  <a:pt x="23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75000"/>
                </a:schemeClr>
              </a:gs>
              <a:gs pos="100000">
                <a:schemeClr val="bg2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" name="Freeform 10"/>
          <p:cNvSpPr/>
          <p:nvPr/>
        </p:nvSpPr>
        <p:spPr bwMode="auto">
          <a:xfrm rot="373509">
            <a:off x="7282316" y="1603351"/>
            <a:ext cx="2563576" cy="2708368"/>
          </a:xfrm>
          <a:custGeom>
            <a:avLst/>
            <a:gdLst>
              <a:gd name="T0" fmla="*/ 203 w 405"/>
              <a:gd name="T1" fmla="*/ 0 h 461"/>
              <a:gd name="T2" fmla="*/ 0 w 405"/>
              <a:gd name="T3" fmla="*/ 189 h 461"/>
              <a:gd name="T4" fmla="*/ 118 w 405"/>
              <a:gd name="T5" fmla="*/ 361 h 461"/>
              <a:gd name="T6" fmla="*/ 108 w 405"/>
              <a:gd name="T7" fmla="*/ 461 h 461"/>
              <a:gd name="T8" fmla="*/ 197 w 405"/>
              <a:gd name="T9" fmla="*/ 378 h 461"/>
              <a:gd name="T10" fmla="*/ 203 w 405"/>
              <a:gd name="T11" fmla="*/ 378 h 461"/>
              <a:gd name="T12" fmla="*/ 405 w 405"/>
              <a:gd name="T13" fmla="*/ 189 h 461"/>
              <a:gd name="T14" fmla="*/ 203 w 405"/>
              <a:gd name="T15" fmla="*/ 0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05" h="461">
                <a:moveTo>
                  <a:pt x="203" y="0"/>
                </a:moveTo>
                <a:cubicBezTo>
                  <a:pt x="91" y="0"/>
                  <a:pt x="0" y="85"/>
                  <a:pt x="0" y="189"/>
                </a:cubicBezTo>
                <a:cubicBezTo>
                  <a:pt x="0" y="265"/>
                  <a:pt x="49" y="331"/>
                  <a:pt x="118" y="361"/>
                </a:cubicBezTo>
                <a:cubicBezTo>
                  <a:pt x="121" y="394"/>
                  <a:pt x="117" y="431"/>
                  <a:pt x="108" y="461"/>
                </a:cubicBezTo>
                <a:cubicBezTo>
                  <a:pt x="137" y="445"/>
                  <a:pt x="172" y="407"/>
                  <a:pt x="197" y="378"/>
                </a:cubicBezTo>
                <a:cubicBezTo>
                  <a:pt x="199" y="378"/>
                  <a:pt x="201" y="378"/>
                  <a:pt x="203" y="378"/>
                </a:cubicBezTo>
                <a:cubicBezTo>
                  <a:pt x="314" y="378"/>
                  <a:pt x="405" y="293"/>
                  <a:pt x="405" y="189"/>
                </a:cubicBezTo>
                <a:cubicBezTo>
                  <a:pt x="405" y="85"/>
                  <a:pt x="314" y="0"/>
                  <a:pt x="20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75000"/>
                </a:schemeClr>
              </a:gs>
              <a:gs pos="100000">
                <a:schemeClr val="accent6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09765" y="2051305"/>
            <a:ext cx="2149051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 SAY:</a:t>
            </a:r>
          </a:p>
          <a:p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ad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ipiscing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quisque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9520" y="2051305"/>
            <a:ext cx="2172176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 SAY:</a:t>
            </a:r>
          </a:p>
          <a:p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ad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ipiscing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quisque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et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48893" y="2051305"/>
            <a:ext cx="2112611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 SAY:</a:t>
            </a:r>
          </a:p>
          <a:p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ad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ipiscing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quisque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89520" y="2051305"/>
            <a:ext cx="2103593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 SAY:</a:t>
            </a:r>
          </a:p>
          <a:p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ad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ipiscing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quisque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931349" y="2051305"/>
            <a:ext cx="2122475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5" dirty="0">
                <a:solidFill>
                  <a:srgbClr val="FFFFFF"/>
                </a:solidFill>
                <a:latin typeface="微软雅黑" panose="020B0503020204020204" charset="-122"/>
              </a:rPr>
              <a:t>I SAY:</a:t>
            </a:r>
          </a:p>
          <a:p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ad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ipiscing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quisque</a:t>
            </a: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2526191" y="4343401"/>
            <a:ext cx="885021" cy="1756833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4728879" y="4343401"/>
            <a:ext cx="885021" cy="1756833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5830223" y="4343401"/>
            <a:ext cx="885021" cy="1756833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6931567" y="4343401"/>
            <a:ext cx="885021" cy="1756833"/>
            <a:chOff x="1506" y="3505"/>
            <a:chExt cx="871" cy="1729"/>
          </a:xfrm>
          <a:solidFill>
            <a:schemeClr val="accent6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9" name="Group 4"/>
          <p:cNvGrpSpPr>
            <a:grpSpLocks noChangeAspect="1"/>
          </p:cNvGrpSpPr>
          <p:nvPr/>
        </p:nvGrpSpPr>
        <p:grpSpPr bwMode="auto">
          <a:xfrm>
            <a:off x="9134255" y="4343401"/>
            <a:ext cx="885021" cy="1756833"/>
            <a:chOff x="1506" y="3505"/>
            <a:chExt cx="871" cy="1729"/>
          </a:xfrm>
          <a:solidFill>
            <a:schemeClr val="bg2"/>
          </a:solidFill>
        </p:grpSpPr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42" name="Group 4"/>
          <p:cNvGrpSpPr>
            <a:grpSpLocks noChangeAspect="1"/>
          </p:cNvGrpSpPr>
          <p:nvPr/>
        </p:nvGrpSpPr>
        <p:grpSpPr bwMode="auto">
          <a:xfrm>
            <a:off x="8032911" y="4343401"/>
            <a:ext cx="885021" cy="1756833"/>
            <a:chOff x="1506" y="3505"/>
            <a:chExt cx="871" cy="1729"/>
          </a:xfrm>
          <a:solidFill>
            <a:schemeClr val="tx2"/>
          </a:solidFill>
        </p:grpSpPr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3627535" y="4343401"/>
            <a:ext cx="885021" cy="1756833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2" grpId="0"/>
      <p:bldP spid="15" grpId="0"/>
      <p:bldP spid="18" grpId="0"/>
      <p:bldP spid="21" grpId="0"/>
      <p:bldP spid="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Hexagon 18"/>
          <p:cNvSpPr/>
          <p:nvPr/>
        </p:nvSpPr>
        <p:spPr>
          <a:xfrm rot="5400000">
            <a:off x="7868497" y="411649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32" name="Trapezoid 31"/>
          <p:cNvSpPr/>
          <p:nvPr/>
        </p:nvSpPr>
        <p:spPr>
          <a:xfrm rot="19800000">
            <a:off x="7886186" y="423832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4" name="Hexagon 33"/>
          <p:cNvSpPr/>
          <p:nvPr/>
        </p:nvSpPr>
        <p:spPr>
          <a:xfrm rot="5400000">
            <a:off x="5973970" y="411649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33" name="Trapezoid 32"/>
          <p:cNvSpPr/>
          <p:nvPr/>
        </p:nvSpPr>
        <p:spPr>
          <a:xfrm rot="1800000">
            <a:off x="6832768" y="4236432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5" name="Hexagon 34"/>
          <p:cNvSpPr/>
          <p:nvPr/>
        </p:nvSpPr>
        <p:spPr>
          <a:xfrm rot="5400000">
            <a:off x="7868497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36" name="Trapezoid 35"/>
          <p:cNvSpPr/>
          <p:nvPr/>
        </p:nvSpPr>
        <p:spPr>
          <a:xfrm rot="12600000" flipH="1">
            <a:off x="7886186" y="239754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7" name="Hexagon 36"/>
          <p:cNvSpPr/>
          <p:nvPr/>
        </p:nvSpPr>
        <p:spPr>
          <a:xfrm rot="5400000">
            <a:off x="5973970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38" name="Trapezoid 37"/>
          <p:cNvSpPr/>
          <p:nvPr/>
        </p:nvSpPr>
        <p:spPr>
          <a:xfrm rot="9000000" flipH="1">
            <a:off x="6832768" y="2395651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0" name="Hexagon 39"/>
          <p:cNvSpPr/>
          <p:nvPr/>
        </p:nvSpPr>
        <p:spPr>
          <a:xfrm rot="5400000">
            <a:off x="8801171" y="246248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41" name="Trapezoid 40"/>
          <p:cNvSpPr/>
          <p:nvPr/>
        </p:nvSpPr>
        <p:spPr>
          <a:xfrm rot="16200000" flipH="1">
            <a:off x="8396259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2" name="Hexagon 41"/>
          <p:cNvSpPr/>
          <p:nvPr/>
        </p:nvSpPr>
        <p:spPr>
          <a:xfrm rot="5400000">
            <a:off x="5040145" y="246648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2135" dirty="0">
                <a:solidFill>
                  <a:schemeClr val="tx1"/>
                </a:solidFill>
                <a:latin typeface="微软雅黑" panose="020B0503020204020204" charset="-122"/>
              </a:rPr>
              <a:t>Key text</a:t>
            </a:r>
          </a:p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ts val="265"/>
              </a:spcAft>
            </a:pPr>
            <a:r>
              <a:rPr lang="en-US" sz="1600" dirty="0">
                <a:solidFill>
                  <a:schemeClr val="tx1"/>
                </a:solidFill>
                <a:latin typeface="微软雅黑" panose="020B0503020204020204" charset="-122"/>
              </a:rPr>
              <a:t>Lorem ipsum dolor sit amet</a:t>
            </a:r>
          </a:p>
        </p:txBody>
      </p:sp>
      <p:sp>
        <p:nvSpPr>
          <p:cNvPr id="43" name="Trapezoid 42"/>
          <p:cNvSpPr/>
          <p:nvPr/>
        </p:nvSpPr>
        <p:spPr>
          <a:xfrm rot="5400000" flipH="1">
            <a:off x="6323995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7" name="Hexagon 56"/>
          <p:cNvSpPr/>
          <p:nvPr/>
        </p:nvSpPr>
        <p:spPr>
          <a:xfrm rot="5400000">
            <a:off x="5733644" y="882045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06</a:t>
            </a:r>
          </a:p>
        </p:txBody>
      </p:sp>
      <p:sp>
        <p:nvSpPr>
          <p:cNvPr id="59" name="Hexagon 58"/>
          <p:cNvSpPr/>
          <p:nvPr/>
        </p:nvSpPr>
        <p:spPr>
          <a:xfrm rot="5400000">
            <a:off x="9474426" y="87802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01</a:t>
            </a:r>
          </a:p>
        </p:txBody>
      </p:sp>
      <p:sp>
        <p:nvSpPr>
          <p:cNvPr id="60" name="Hexagon 59"/>
          <p:cNvSpPr/>
          <p:nvPr/>
        </p:nvSpPr>
        <p:spPr>
          <a:xfrm rot="5400000">
            <a:off x="10411852" y="2524217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02</a:t>
            </a:r>
          </a:p>
        </p:txBody>
      </p:sp>
      <p:sp>
        <p:nvSpPr>
          <p:cNvPr id="61" name="Hexagon 60"/>
          <p:cNvSpPr/>
          <p:nvPr/>
        </p:nvSpPr>
        <p:spPr>
          <a:xfrm rot="5400000">
            <a:off x="9480150" y="524790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03</a:t>
            </a:r>
          </a:p>
        </p:txBody>
      </p:sp>
      <p:sp>
        <p:nvSpPr>
          <p:cNvPr id="62" name="Hexagon 61"/>
          <p:cNvSpPr/>
          <p:nvPr/>
        </p:nvSpPr>
        <p:spPr>
          <a:xfrm rot="5400000">
            <a:off x="5733644" y="524790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04</a:t>
            </a:r>
          </a:p>
        </p:txBody>
      </p:sp>
      <p:sp>
        <p:nvSpPr>
          <p:cNvPr id="63" name="Hexagon 62"/>
          <p:cNvSpPr/>
          <p:nvPr/>
        </p:nvSpPr>
        <p:spPr>
          <a:xfrm rot="5400000">
            <a:off x="4800115" y="2524219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5" dirty="0">
                <a:solidFill>
                  <a:srgbClr val="FFFFFF"/>
                </a:solidFill>
                <a:latin typeface="微软雅黑" panose="020B0503020204020204" charset="-122"/>
              </a:rPr>
              <a:t>05</a:t>
            </a:r>
          </a:p>
        </p:txBody>
      </p:sp>
      <p:sp>
        <p:nvSpPr>
          <p:cNvPr id="65" name="Hexagon 64"/>
          <p:cNvSpPr/>
          <p:nvPr/>
        </p:nvSpPr>
        <p:spPr>
          <a:xfrm rot="5400000">
            <a:off x="869630" y="2557820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66" name="Hexagon 65"/>
          <p:cNvSpPr/>
          <p:nvPr/>
        </p:nvSpPr>
        <p:spPr>
          <a:xfrm rot="5400000">
            <a:off x="869630" y="364299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67" name="Hexagon 66"/>
          <p:cNvSpPr/>
          <p:nvPr/>
        </p:nvSpPr>
        <p:spPr>
          <a:xfrm rot="5400000">
            <a:off x="1177177" y="3100409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68" name="Hexagon 67"/>
          <p:cNvSpPr/>
          <p:nvPr/>
        </p:nvSpPr>
        <p:spPr>
          <a:xfrm rot="5400000">
            <a:off x="1177177" y="418558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594970" y="2708746"/>
            <a:ext cx="15576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One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902517" y="3249412"/>
            <a:ext cx="15431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Two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594970" y="3790079"/>
            <a:ext cx="17005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Three</a:t>
            </a:r>
          </a:p>
        </p:txBody>
      </p:sp>
      <p:sp>
        <p:nvSpPr>
          <p:cNvPr id="72" name="Rectangle 71"/>
          <p:cNvSpPr/>
          <p:nvPr/>
        </p:nvSpPr>
        <p:spPr>
          <a:xfrm>
            <a:off x="1902516" y="4330746"/>
            <a:ext cx="15912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Four</a:t>
            </a:r>
          </a:p>
        </p:txBody>
      </p:sp>
      <p:sp>
        <p:nvSpPr>
          <p:cNvPr id="73" name="Hexagon 72"/>
          <p:cNvSpPr/>
          <p:nvPr/>
        </p:nvSpPr>
        <p:spPr>
          <a:xfrm rot="5400000">
            <a:off x="869630" y="4728177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4" name="Hexagon 73"/>
          <p:cNvSpPr/>
          <p:nvPr/>
        </p:nvSpPr>
        <p:spPr>
          <a:xfrm rot="5400000">
            <a:off x="1177177" y="5270765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5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594969" y="4871412"/>
            <a:ext cx="1533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Five</a:t>
            </a:r>
          </a:p>
        </p:txBody>
      </p:sp>
      <p:sp>
        <p:nvSpPr>
          <p:cNvPr id="76" name="Rectangle 75"/>
          <p:cNvSpPr/>
          <p:nvPr/>
        </p:nvSpPr>
        <p:spPr>
          <a:xfrm>
            <a:off x="1902516" y="5412080"/>
            <a:ext cx="14245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Category Six</a:t>
            </a:r>
          </a:p>
        </p:txBody>
      </p:sp>
      <p:sp>
        <p:nvSpPr>
          <p:cNvPr id="79" name="Title 7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4A452A"/>
                </a:solidFill>
              </a:rPr>
              <a:t>Hexagon infographic</a:t>
            </a:r>
          </a:p>
        </p:txBody>
      </p:sp>
      <p:sp>
        <p:nvSpPr>
          <p:cNvPr id="80" name="Text Placeholder 7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4A452A"/>
                </a:solidFill>
              </a:rPr>
              <a:t>With icons and legend</a:t>
            </a:r>
          </a:p>
        </p:txBody>
      </p:sp>
      <p:sp>
        <p:nvSpPr>
          <p:cNvPr id="81" name="Freeform 147"/>
          <p:cNvSpPr>
            <a:spLocks noEditPoints="1"/>
          </p:cNvSpPr>
          <p:nvPr/>
        </p:nvSpPr>
        <p:spPr bwMode="auto">
          <a:xfrm>
            <a:off x="5921463" y="2692080"/>
            <a:ext cx="372944" cy="47108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2" name="Freeform 41"/>
          <p:cNvSpPr>
            <a:spLocks noEditPoints="1"/>
          </p:cNvSpPr>
          <p:nvPr/>
        </p:nvSpPr>
        <p:spPr bwMode="auto">
          <a:xfrm>
            <a:off x="6865407" y="4380368"/>
            <a:ext cx="352707" cy="427411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3" name="Freeform 17"/>
          <p:cNvSpPr>
            <a:spLocks noEditPoints="1"/>
          </p:cNvSpPr>
          <p:nvPr/>
        </p:nvSpPr>
        <p:spPr bwMode="auto">
          <a:xfrm>
            <a:off x="6815870" y="1024451"/>
            <a:ext cx="451781" cy="442371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4" name="Freeform 33"/>
          <p:cNvSpPr>
            <a:spLocks noEditPoints="1"/>
          </p:cNvSpPr>
          <p:nvPr/>
        </p:nvSpPr>
        <p:spPr bwMode="auto">
          <a:xfrm>
            <a:off x="7439670" y="2823783"/>
            <a:ext cx="1108277" cy="1180949"/>
          </a:xfrm>
          <a:custGeom>
            <a:avLst/>
            <a:gdLst>
              <a:gd name="T0" fmla="*/ 352 w 847"/>
              <a:gd name="T1" fmla="*/ 452 h 903"/>
              <a:gd name="T2" fmla="*/ 495 w 847"/>
              <a:gd name="T3" fmla="*/ 452 h 903"/>
              <a:gd name="T4" fmla="*/ 423 w 847"/>
              <a:gd name="T5" fmla="*/ 495 h 903"/>
              <a:gd name="T6" fmla="*/ 423 w 847"/>
              <a:gd name="T7" fmla="*/ 409 h 903"/>
              <a:gd name="T8" fmla="*/ 423 w 847"/>
              <a:gd name="T9" fmla="*/ 495 h 903"/>
              <a:gd name="T10" fmla="*/ 814 w 847"/>
              <a:gd name="T11" fmla="*/ 226 h 903"/>
              <a:gd name="T12" fmla="*/ 559 w 847"/>
              <a:gd name="T13" fmla="*/ 217 h 903"/>
              <a:gd name="T14" fmla="*/ 288 w 847"/>
              <a:gd name="T15" fmla="*/ 217 h 903"/>
              <a:gd name="T16" fmla="*/ 33 w 847"/>
              <a:gd name="T17" fmla="*/ 226 h 903"/>
              <a:gd name="T18" fmla="*/ 94 w 847"/>
              <a:gd name="T19" fmla="*/ 509 h 903"/>
              <a:gd name="T20" fmla="*/ 129 w 847"/>
              <a:gd name="T21" fmla="*/ 717 h 903"/>
              <a:gd name="T22" fmla="*/ 423 w 847"/>
              <a:gd name="T23" fmla="*/ 903 h 903"/>
              <a:gd name="T24" fmla="*/ 717 w 847"/>
              <a:gd name="T25" fmla="*/ 717 h 903"/>
              <a:gd name="T26" fmla="*/ 814 w 847"/>
              <a:gd name="T27" fmla="*/ 677 h 903"/>
              <a:gd name="T28" fmla="*/ 129 w 847"/>
              <a:gd name="T29" fmla="*/ 689 h 903"/>
              <a:gd name="T30" fmla="*/ 57 w 847"/>
              <a:gd name="T31" fmla="*/ 663 h 903"/>
              <a:gd name="T32" fmla="*/ 174 w 847"/>
              <a:gd name="T33" fmla="*/ 471 h 903"/>
              <a:gd name="T34" fmla="*/ 283 w 847"/>
              <a:gd name="T35" fmla="*/ 658 h 903"/>
              <a:gd name="T36" fmla="*/ 267 w 847"/>
              <a:gd name="T37" fmla="*/ 505 h 903"/>
              <a:gd name="T38" fmla="*/ 267 w 847"/>
              <a:gd name="T39" fmla="*/ 399 h 903"/>
              <a:gd name="T40" fmla="*/ 267 w 847"/>
              <a:gd name="T41" fmla="*/ 505 h 903"/>
              <a:gd name="T42" fmla="*/ 175 w 847"/>
              <a:gd name="T43" fmla="*/ 433 h 903"/>
              <a:gd name="T44" fmla="*/ 129 w 847"/>
              <a:gd name="T45" fmla="*/ 215 h 903"/>
              <a:gd name="T46" fmla="*/ 269 w 847"/>
              <a:gd name="T47" fmla="*/ 362 h 903"/>
              <a:gd name="T48" fmla="*/ 502 w 847"/>
              <a:gd name="T49" fmla="*/ 315 h 903"/>
              <a:gd name="T50" fmla="*/ 537 w 847"/>
              <a:gd name="T51" fmla="*/ 255 h 903"/>
              <a:gd name="T52" fmla="*/ 423 w 847"/>
              <a:gd name="T53" fmla="*/ 29 h 903"/>
              <a:gd name="T54" fmla="*/ 423 w 847"/>
              <a:gd name="T55" fmla="*/ 273 h 903"/>
              <a:gd name="T56" fmla="*/ 423 w 847"/>
              <a:gd name="T57" fmla="*/ 29 h 903"/>
              <a:gd name="T58" fmla="*/ 391 w 847"/>
              <a:gd name="T59" fmla="*/ 290 h 903"/>
              <a:gd name="T60" fmla="*/ 299 w 847"/>
              <a:gd name="T61" fmla="*/ 343 h 903"/>
              <a:gd name="T62" fmla="*/ 299 w 847"/>
              <a:gd name="T63" fmla="*/ 561 h 903"/>
              <a:gd name="T64" fmla="*/ 391 w 847"/>
              <a:gd name="T65" fmla="*/ 614 h 903"/>
              <a:gd name="T66" fmla="*/ 299 w 847"/>
              <a:gd name="T67" fmla="*/ 561 h 903"/>
              <a:gd name="T68" fmla="*/ 315 w 847"/>
              <a:gd name="T69" fmla="*/ 677 h 903"/>
              <a:gd name="T70" fmla="*/ 532 w 847"/>
              <a:gd name="T71" fmla="*/ 677 h 903"/>
              <a:gd name="T72" fmla="*/ 537 w 847"/>
              <a:gd name="T73" fmla="*/ 648 h 903"/>
              <a:gd name="T74" fmla="*/ 502 w 847"/>
              <a:gd name="T75" fmla="*/ 588 h 903"/>
              <a:gd name="T76" fmla="*/ 537 w 847"/>
              <a:gd name="T77" fmla="*/ 648 h 903"/>
              <a:gd name="T78" fmla="*/ 488 w 847"/>
              <a:gd name="T79" fmla="*/ 563 h 903"/>
              <a:gd name="T80" fmla="*/ 359 w 847"/>
              <a:gd name="T81" fmla="*/ 563 h 903"/>
              <a:gd name="T82" fmla="*/ 294 w 847"/>
              <a:gd name="T83" fmla="*/ 452 h 903"/>
              <a:gd name="T84" fmla="*/ 359 w 847"/>
              <a:gd name="T85" fmla="*/ 340 h 903"/>
              <a:gd name="T86" fmla="*/ 488 w 847"/>
              <a:gd name="T87" fmla="*/ 340 h 903"/>
              <a:gd name="T88" fmla="*/ 552 w 847"/>
              <a:gd name="T89" fmla="*/ 452 h 903"/>
              <a:gd name="T90" fmla="*/ 717 w 847"/>
              <a:gd name="T91" fmla="*/ 215 h 903"/>
              <a:gd name="T92" fmla="*/ 672 w 847"/>
              <a:gd name="T93" fmla="*/ 433 h 903"/>
              <a:gd name="T94" fmla="*/ 564 w 847"/>
              <a:gd name="T95" fmla="*/ 245 h 903"/>
              <a:gd name="T96" fmla="*/ 580 w 847"/>
              <a:gd name="T97" fmla="*/ 399 h 903"/>
              <a:gd name="T98" fmla="*/ 580 w 847"/>
              <a:gd name="T99" fmla="*/ 505 h 903"/>
              <a:gd name="T100" fmla="*/ 580 w 847"/>
              <a:gd name="T101" fmla="*/ 399 h 903"/>
              <a:gd name="T102" fmla="*/ 717 w 847"/>
              <a:gd name="T103" fmla="*/ 689 h 903"/>
              <a:gd name="T104" fmla="*/ 564 w 847"/>
              <a:gd name="T105" fmla="*/ 658 h 903"/>
              <a:gd name="T106" fmla="*/ 672 w 847"/>
              <a:gd name="T107" fmla="*/ 47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47" h="903">
                <a:moveTo>
                  <a:pt x="423" y="380"/>
                </a:moveTo>
                <a:cubicBezTo>
                  <a:pt x="384" y="380"/>
                  <a:pt x="352" y="412"/>
                  <a:pt x="352" y="452"/>
                </a:cubicBezTo>
                <a:cubicBezTo>
                  <a:pt x="352" y="491"/>
                  <a:pt x="384" y="523"/>
                  <a:pt x="423" y="523"/>
                </a:cubicBezTo>
                <a:cubicBezTo>
                  <a:pt x="463" y="523"/>
                  <a:pt x="495" y="491"/>
                  <a:pt x="495" y="452"/>
                </a:cubicBezTo>
                <a:cubicBezTo>
                  <a:pt x="495" y="412"/>
                  <a:pt x="463" y="380"/>
                  <a:pt x="423" y="380"/>
                </a:cubicBezTo>
                <a:close/>
                <a:moveTo>
                  <a:pt x="423" y="495"/>
                </a:moveTo>
                <a:cubicBezTo>
                  <a:pt x="400" y="495"/>
                  <a:pt x="380" y="475"/>
                  <a:pt x="380" y="452"/>
                </a:cubicBezTo>
                <a:cubicBezTo>
                  <a:pt x="380" y="428"/>
                  <a:pt x="400" y="409"/>
                  <a:pt x="423" y="409"/>
                </a:cubicBezTo>
                <a:cubicBezTo>
                  <a:pt x="447" y="409"/>
                  <a:pt x="466" y="428"/>
                  <a:pt x="466" y="452"/>
                </a:cubicBezTo>
                <a:cubicBezTo>
                  <a:pt x="466" y="475"/>
                  <a:pt x="447" y="495"/>
                  <a:pt x="423" y="495"/>
                </a:cubicBezTo>
                <a:close/>
                <a:moveTo>
                  <a:pt x="695" y="452"/>
                </a:moveTo>
                <a:cubicBezTo>
                  <a:pt x="789" y="368"/>
                  <a:pt x="847" y="282"/>
                  <a:pt x="814" y="226"/>
                </a:cubicBezTo>
                <a:cubicBezTo>
                  <a:pt x="804" y="208"/>
                  <a:pt x="778" y="186"/>
                  <a:pt x="717" y="186"/>
                </a:cubicBezTo>
                <a:cubicBezTo>
                  <a:pt x="674" y="186"/>
                  <a:pt x="619" y="197"/>
                  <a:pt x="559" y="217"/>
                </a:cubicBezTo>
                <a:cubicBezTo>
                  <a:pt x="534" y="93"/>
                  <a:pt x="488" y="0"/>
                  <a:pt x="423" y="0"/>
                </a:cubicBezTo>
                <a:cubicBezTo>
                  <a:pt x="359" y="0"/>
                  <a:pt x="313" y="93"/>
                  <a:pt x="288" y="217"/>
                </a:cubicBezTo>
                <a:cubicBezTo>
                  <a:pt x="228" y="197"/>
                  <a:pt x="173" y="186"/>
                  <a:pt x="129" y="186"/>
                </a:cubicBezTo>
                <a:cubicBezTo>
                  <a:pt x="68" y="186"/>
                  <a:pt x="43" y="208"/>
                  <a:pt x="33" y="226"/>
                </a:cubicBezTo>
                <a:cubicBezTo>
                  <a:pt x="0" y="282"/>
                  <a:pt x="58" y="368"/>
                  <a:pt x="152" y="452"/>
                </a:cubicBezTo>
                <a:cubicBezTo>
                  <a:pt x="131" y="471"/>
                  <a:pt x="111" y="490"/>
                  <a:pt x="94" y="509"/>
                </a:cubicBezTo>
                <a:cubicBezTo>
                  <a:pt x="31" y="580"/>
                  <a:pt x="10" y="638"/>
                  <a:pt x="32" y="677"/>
                </a:cubicBezTo>
                <a:cubicBezTo>
                  <a:pt x="43" y="696"/>
                  <a:pt x="68" y="717"/>
                  <a:pt x="129" y="717"/>
                </a:cubicBezTo>
                <a:cubicBezTo>
                  <a:pt x="173" y="717"/>
                  <a:pt x="228" y="706"/>
                  <a:pt x="288" y="686"/>
                </a:cubicBezTo>
                <a:cubicBezTo>
                  <a:pt x="313" y="810"/>
                  <a:pt x="359" y="903"/>
                  <a:pt x="423" y="903"/>
                </a:cubicBezTo>
                <a:cubicBezTo>
                  <a:pt x="488" y="903"/>
                  <a:pt x="534" y="810"/>
                  <a:pt x="559" y="686"/>
                </a:cubicBezTo>
                <a:cubicBezTo>
                  <a:pt x="619" y="706"/>
                  <a:pt x="674" y="717"/>
                  <a:pt x="717" y="717"/>
                </a:cubicBezTo>
                <a:cubicBezTo>
                  <a:pt x="717" y="717"/>
                  <a:pt x="717" y="717"/>
                  <a:pt x="717" y="717"/>
                </a:cubicBezTo>
                <a:cubicBezTo>
                  <a:pt x="778" y="717"/>
                  <a:pt x="804" y="696"/>
                  <a:pt x="814" y="677"/>
                </a:cubicBezTo>
                <a:cubicBezTo>
                  <a:pt x="847" y="621"/>
                  <a:pt x="789" y="535"/>
                  <a:pt x="695" y="452"/>
                </a:cubicBezTo>
                <a:close/>
                <a:moveTo>
                  <a:pt x="129" y="689"/>
                </a:moveTo>
                <a:cubicBezTo>
                  <a:pt x="129" y="689"/>
                  <a:pt x="129" y="689"/>
                  <a:pt x="129" y="689"/>
                </a:cubicBezTo>
                <a:cubicBezTo>
                  <a:pt x="103" y="689"/>
                  <a:pt x="70" y="684"/>
                  <a:pt x="57" y="663"/>
                </a:cubicBezTo>
                <a:cubicBezTo>
                  <a:pt x="42" y="636"/>
                  <a:pt x="64" y="586"/>
                  <a:pt x="116" y="528"/>
                </a:cubicBezTo>
                <a:cubicBezTo>
                  <a:pt x="133" y="509"/>
                  <a:pt x="153" y="490"/>
                  <a:pt x="174" y="471"/>
                </a:cubicBezTo>
                <a:cubicBezTo>
                  <a:pt x="204" y="495"/>
                  <a:pt x="235" y="518"/>
                  <a:pt x="269" y="541"/>
                </a:cubicBezTo>
                <a:cubicBezTo>
                  <a:pt x="272" y="581"/>
                  <a:pt x="276" y="621"/>
                  <a:pt x="283" y="658"/>
                </a:cubicBezTo>
                <a:cubicBezTo>
                  <a:pt x="224" y="678"/>
                  <a:pt x="171" y="689"/>
                  <a:pt x="129" y="689"/>
                </a:cubicBezTo>
                <a:close/>
                <a:moveTo>
                  <a:pt x="267" y="505"/>
                </a:moveTo>
                <a:cubicBezTo>
                  <a:pt x="241" y="487"/>
                  <a:pt x="218" y="469"/>
                  <a:pt x="197" y="452"/>
                </a:cubicBezTo>
                <a:cubicBezTo>
                  <a:pt x="218" y="434"/>
                  <a:pt x="242" y="416"/>
                  <a:pt x="267" y="399"/>
                </a:cubicBezTo>
                <a:cubicBezTo>
                  <a:pt x="266" y="416"/>
                  <a:pt x="266" y="434"/>
                  <a:pt x="266" y="452"/>
                </a:cubicBezTo>
                <a:cubicBezTo>
                  <a:pt x="266" y="469"/>
                  <a:pt x="266" y="487"/>
                  <a:pt x="267" y="505"/>
                </a:cubicBezTo>
                <a:close/>
                <a:moveTo>
                  <a:pt x="269" y="362"/>
                </a:moveTo>
                <a:cubicBezTo>
                  <a:pt x="235" y="385"/>
                  <a:pt x="203" y="409"/>
                  <a:pt x="175" y="433"/>
                </a:cubicBezTo>
                <a:cubicBezTo>
                  <a:pt x="81" y="350"/>
                  <a:pt x="37" y="275"/>
                  <a:pt x="57" y="240"/>
                </a:cubicBezTo>
                <a:cubicBezTo>
                  <a:pt x="70" y="219"/>
                  <a:pt x="103" y="215"/>
                  <a:pt x="129" y="215"/>
                </a:cubicBezTo>
                <a:cubicBezTo>
                  <a:pt x="171" y="215"/>
                  <a:pt x="224" y="226"/>
                  <a:pt x="283" y="245"/>
                </a:cubicBezTo>
                <a:cubicBezTo>
                  <a:pt x="276" y="283"/>
                  <a:pt x="272" y="322"/>
                  <a:pt x="269" y="362"/>
                </a:cubicBezTo>
                <a:close/>
                <a:moveTo>
                  <a:pt x="548" y="343"/>
                </a:moveTo>
                <a:cubicBezTo>
                  <a:pt x="533" y="333"/>
                  <a:pt x="518" y="324"/>
                  <a:pt x="502" y="315"/>
                </a:cubicBezTo>
                <a:cubicBezTo>
                  <a:pt x="487" y="306"/>
                  <a:pt x="471" y="298"/>
                  <a:pt x="456" y="290"/>
                </a:cubicBezTo>
                <a:cubicBezTo>
                  <a:pt x="483" y="277"/>
                  <a:pt x="510" y="265"/>
                  <a:pt x="537" y="255"/>
                </a:cubicBezTo>
                <a:cubicBezTo>
                  <a:pt x="541" y="283"/>
                  <a:pt x="545" y="312"/>
                  <a:pt x="548" y="343"/>
                </a:cubicBezTo>
                <a:close/>
                <a:moveTo>
                  <a:pt x="423" y="29"/>
                </a:moveTo>
                <a:cubicBezTo>
                  <a:pt x="464" y="29"/>
                  <a:pt x="507" y="104"/>
                  <a:pt x="532" y="227"/>
                </a:cubicBezTo>
                <a:cubicBezTo>
                  <a:pt x="497" y="240"/>
                  <a:pt x="460" y="255"/>
                  <a:pt x="423" y="273"/>
                </a:cubicBezTo>
                <a:cubicBezTo>
                  <a:pt x="387" y="255"/>
                  <a:pt x="350" y="240"/>
                  <a:pt x="315" y="227"/>
                </a:cubicBezTo>
                <a:cubicBezTo>
                  <a:pt x="340" y="104"/>
                  <a:pt x="383" y="29"/>
                  <a:pt x="423" y="29"/>
                </a:cubicBezTo>
                <a:close/>
                <a:moveTo>
                  <a:pt x="310" y="255"/>
                </a:moveTo>
                <a:cubicBezTo>
                  <a:pt x="336" y="265"/>
                  <a:pt x="364" y="277"/>
                  <a:pt x="391" y="290"/>
                </a:cubicBezTo>
                <a:cubicBezTo>
                  <a:pt x="376" y="298"/>
                  <a:pt x="360" y="306"/>
                  <a:pt x="345" y="315"/>
                </a:cubicBezTo>
                <a:cubicBezTo>
                  <a:pt x="329" y="324"/>
                  <a:pt x="314" y="333"/>
                  <a:pt x="299" y="343"/>
                </a:cubicBezTo>
                <a:cubicBezTo>
                  <a:pt x="302" y="312"/>
                  <a:pt x="305" y="283"/>
                  <a:pt x="310" y="255"/>
                </a:cubicBezTo>
                <a:close/>
                <a:moveTo>
                  <a:pt x="299" y="561"/>
                </a:moveTo>
                <a:cubicBezTo>
                  <a:pt x="314" y="570"/>
                  <a:pt x="329" y="579"/>
                  <a:pt x="345" y="588"/>
                </a:cubicBezTo>
                <a:cubicBezTo>
                  <a:pt x="360" y="597"/>
                  <a:pt x="376" y="606"/>
                  <a:pt x="391" y="614"/>
                </a:cubicBezTo>
                <a:cubicBezTo>
                  <a:pt x="364" y="627"/>
                  <a:pt x="336" y="638"/>
                  <a:pt x="310" y="648"/>
                </a:cubicBezTo>
                <a:cubicBezTo>
                  <a:pt x="305" y="621"/>
                  <a:pt x="302" y="592"/>
                  <a:pt x="299" y="561"/>
                </a:cubicBezTo>
                <a:close/>
                <a:moveTo>
                  <a:pt x="423" y="874"/>
                </a:moveTo>
                <a:cubicBezTo>
                  <a:pt x="383" y="874"/>
                  <a:pt x="340" y="799"/>
                  <a:pt x="315" y="677"/>
                </a:cubicBezTo>
                <a:cubicBezTo>
                  <a:pt x="350" y="664"/>
                  <a:pt x="387" y="648"/>
                  <a:pt x="423" y="630"/>
                </a:cubicBezTo>
                <a:cubicBezTo>
                  <a:pt x="460" y="648"/>
                  <a:pt x="497" y="664"/>
                  <a:pt x="532" y="677"/>
                </a:cubicBezTo>
                <a:cubicBezTo>
                  <a:pt x="507" y="799"/>
                  <a:pt x="464" y="874"/>
                  <a:pt x="423" y="874"/>
                </a:cubicBezTo>
                <a:close/>
                <a:moveTo>
                  <a:pt x="537" y="648"/>
                </a:moveTo>
                <a:cubicBezTo>
                  <a:pt x="510" y="638"/>
                  <a:pt x="483" y="627"/>
                  <a:pt x="456" y="614"/>
                </a:cubicBezTo>
                <a:cubicBezTo>
                  <a:pt x="471" y="606"/>
                  <a:pt x="487" y="597"/>
                  <a:pt x="502" y="588"/>
                </a:cubicBezTo>
                <a:cubicBezTo>
                  <a:pt x="518" y="579"/>
                  <a:pt x="533" y="570"/>
                  <a:pt x="548" y="561"/>
                </a:cubicBezTo>
                <a:cubicBezTo>
                  <a:pt x="545" y="592"/>
                  <a:pt x="541" y="621"/>
                  <a:pt x="537" y="648"/>
                </a:cubicBezTo>
                <a:close/>
                <a:moveTo>
                  <a:pt x="550" y="525"/>
                </a:moveTo>
                <a:cubicBezTo>
                  <a:pt x="531" y="538"/>
                  <a:pt x="510" y="551"/>
                  <a:pt x="488" y="563"/>
                </a:cubicBezTo>
                <a:cubicBezTo>
                  <a:pt x="466" y="576"/>
                  <a:pt x="445" y="587"/>
                  <a:pt x="423" y="598"/>
                </a:cubicBezTo>
                <a:cubicBezTo>
                  <a:pt x="402" y="587"/>
                  <a:pt x="380" y="576"/>
                  <a:pt x="359" y="563"/>
                </a:cubicBezTo>
                <a:cubicBezTo>
                  <a:pt x="337" y="551"/>
                  <a:pt x="316" y="538"/>
                  <a:pt x="296" y="525"/>
                </a:cubicBezTo>
                <a:cubicBezTo>
                  <a:pt x="295" y="501"/>
                  <a:pt x="294" y="477"/>
                  <a:pt x="294" y="452"/>
                </a:cubicBezTo>
                <a:cubicBezTo>
                  <a:pt x="294" y="426"/>
                  <a:pt x="295" y="402"/>
                  <a:pt x="296" y="379"/>
                </a:cubicBezTo>
                <a:cubicBezTo>
                  <a:pt x="317" y="365"/>
                  <a:pt x="337" y="352"/>
                  <a:pt x="359" y="340"/>
                </a:cubicBezTo>
                <a:cubicBezTo>
                  <a:pt x="380" y="328"/>
                  <a:pt x="402" y="316"/>
                  <a:pt x="423" y="305"/>
                </a:cubicBezTo>
                <a:cubicBezTo>
                  <a:pt x="445" y="316"/>
                  <a:pt x="466" y="328"/>
                  <a:pt x="488" y="340"/>
                </a:cubicBezTo>
                <a:cubicBezTo>
                  <a:pt x="510" y="353"/>
                  <a:pt x="531" y="366"/>
                  <a:pt x="550" y="379"/>
                </a:cubicBezTo>
                <a:cubicBezTo>
                  <a:pt x="552" y="402"/>
                  <a:pt x="552" y="426"/>
                  <a:pt x="552" y="452"/>
                </a:cubicBezTo>
                <a:cubicBezTo>
                  <a:pt x="552" y="477"/>
                  <a:pt x="552" y="501"/>
                  <a:pt x="550" y="525"/>
                </a:cubicBezTo>
                <a:close/>
                <a:moveTo>
                  <a:pt x="717" y="215"/>
                </a:moveTo>
                <a:cubicBezTo>
                  <a:pt x="744" y="215"/>
                  <a:pt x="777" y="219"/>
                  <a:pt x="790" y="240"/>
                </a:cubicBezTo>
                <a:cubicBezTo>
                  <a:pt x="810" y="275"/>
                  <a:pt x="766" y="350"/>
                  <a:pt x="672" y="433"/>
                </a:cubicBezTo>
                <a:cubicBezTo>
                  <a:pt x="643" y="409"/>
                  <a:pt x="611" y="385"/>
                  <a:pt x="578" y="362"/>
                </a:cubicBezTo>
                <a:cubicBezTo>
                  <a:pt x="575" y="322"/>
                  <a:pt x="571" y="283"/>
                  <a:pt x="564" y="245"/>
                </a:cubicBezTo>
                <a:cubicBezTo>
                  <a:pt x="623" y="226"/>
                  <a:pt x="676" y="215"/>
                  <a:pt x="717" y="215"/>
                </a:cubicBezTo>
                <a:close/>
                <a:moveTo>
                  <a:pt x="580" y="399"/>
                </a:moveTo>
                <a:cubicBezTo>
                  <a:pt x="605" y="416"/>
                  <a:pt x="629" y="434"/>
                  <a:pt x="650" y="452"/>
                </a:cubicBezTo>
                <a:cubicBezTo>
                  <a:pt x="629" y="469"/>
                  <a:pt x="605" y="487"/>
                  <a:pt x="580" y="505"/>
                </a:cubicBezTo>
                <a:cubicBezTo>
                  <a:pt x="581" y="487"/>
                  <a:pt x="581" y="469"/>
                  <a:pt x="581" y="452"/>
                </a:cubicBezTo>
                <a:cubicBezTo>
                  <a:pt x="581" y="434"/>
                  <a:pt x="581" y="416"/>
                  <a:pt x="580" y="399"/>
                </a:cubicBezTo>
                <a:close/>
                <a:moveTo>
                  <a:pt x="790" y="663"/>
                </a:moveTo>
                <a:cubicBezTo>
                  <a:pt x="777" y="684"/>
                  <a:pt x="744" y="689"/>
                  <a:pt x="717" y="689"/>
                </a:cubicBezTo>
                <a:cubicBezTo>
                  <a:pt x="717" y="689"/>
                  <a:pt x="717" y="689"/>
                  <a:pt x="717" y="689"/>
                </a:cubicBezTo>
                <a:cubicBezTo>
                  <a:pt x="676" y="689"/>
                  <a:pt x="623" y="678"/>
                  <a:pt x="564" y="658"/>
                </a:cubicBezTo>
                <a:cubicBezTo>
                  <a:pt x="571" y="621"/>
                  <a:pt x="575" y="581"/>
                  <a:pt x="578" y="541"/>
                </a:cubicBezTo>
                <a:cubicBezTo>
                  <a:pt x="611" y="519"/>
                  <a:pt x="643" y="495"/>
                  <a:pt x="672" y="471"/>
                </a:cubicBezTo>
                <a:cubicBezTo>
                  <a:pt x="766" y="553"/>
                  <a:pt x="810" y="628"/>
                  <a:pt x="790" y="6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5" name="Freeform 33"/>
          <p:cNvSpPr>
            <a:spLocks noEditPoints="1"/>
          </p:cNvSpPr>
          <p:nvPr/>
        </p:nvSpPr>
        <p:spPr bwMode="auto">
          <a:xfrm>
            <a:off x="8709637" y="4356947"/>
            <a:ext cx="453299" cy="453299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7" name="Freeform 21"/>
          <p:cNvSpPr>
            <a:spLocks noEditPoints="1"/>
          </p:cNvSpPr>
          <p:nvPr/>
        </p:nvSpPr>
        <p:spPr bwMode="auto">
          <a:xfrm>
            <a:off x="9601460" y="2695623"/>
            <a:ext cx="535003" cy="442635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1" name="Freeform 21"/>
          <p:cNvSpPr>
            <a:spLocks noEditPoints="1"/>
          </p:cNvSpPr>
          <p:nvPr/>
        </p:nvSpPr>
        <p:spPr bwMode="auto">
          <a:xfrm>
            <a:off x="1305052" y="3220754"/>
            <a:ext cx="431417" cy="356933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2" name="Freeform 33"/>
          <p:cNvSpPr>
            <a:spLocks noEditPoints="1"/>
          </p:cNvSpPr>
          <p:nvPr/>
        </p:nvSpPr>
        <p:spPr bwMode="auto">
          <a:xfrm>
            <a:off x="1030447" y="3759045"/>
            <a:ext cx="365532" cy="365532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3" name="Freeform 41"/>
          <p:cNvSpPr>
            <a:spLocks noEditPoints="1"/>
          </p:cNvSpPr>
          <p:nvPr/>
        </p:nvSpPr>
        <p:spPr bwMode="auto">
          <a:xfrm>
            <a:off x="1378552" y="4312072"/>
            <a:ext cx="284417" cy="344657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5" name="Freeform 147"/>
          <p:cNvSpPr>
            <a:spLocks noEditPoints="1"/>
          </p:cNvSpPr>
          <p:nvPr/>
        </p:nvSpPr>
        <p:spPr bwMode="auto">
          <a:xfrm>
            <a:off x="1062844" y="4837051"/>
            <a:ext cx="300736" cy="37987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6" name="Freeform 17"/>
          <p:cNvSpPr>
            <a:spLocks noEditPoints="1"/>
          </p:cNvSpPr>
          <p:nvPr/>
        </p:nvSpPr>
        <p:spPr bwMode="auto">
          <a:xfrm>
            <a:off x="1338604" y="5391216"/>
            <a:ext cx="364309" cy="356720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9" name="Freeform 17"/>
          <p:cNvSpPr>
            <a:spLocks noEditPoints="1"/>
          </p:cNvSpPr>
          <p:nvPr/>
        </p:nvSpPr>
        <p:spPr bwMode="auto">
          <a:xfrm>
            <a:off x="1037986" y="2685056"/>
            <a:ext cx="350453" cy="343149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01" name="Freeform 17"/>
          <p:cNvSpPr>
            <a:spLocks noEditPoints="1"/>
          </p:cNvSpPr>
          <p:nvPr/>
        </p:nvSpPr>
        <p:spPr bwMode="auto">
          <a:xfrm>
            <a:off x="8728573" y="1047317"/>
            <a:ext cx="415427" cy="406768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5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5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32" grpId="0" bldLvl="0" animBg="1"/>
      <p:bldP spid="34" grpId="0" bldLvl="0" animBg="1"/>
      <p:bldP spid="33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57" grpId="0" bldLvl="0" animBg="1"/>
      <p:bldP spid="59" grpId="0" bldLvl="0" animBg="1"/>
      <p:bldP spid="60" grpId="0" bldLvl="0" animBg="1"/>
      <p:bldP spid="61" grpId="0" bldLvl="0" animBg="1"/>
      <p:bldP spid="62" grpId="0" bldLvl="0" animBg="1"/>
      <p:bldP spid="63" grpId="0" bldLvl="0" animBg="1"/>
      <p:bldP spid="65" grpId="0" bldLvl="0" animBg="1"/>
      <p:bldP spid="66" grpId="0" bldLvl="0" animBg="1"/>
      <p:bldP spid="67" grpId="0" bldLvl="0" animBg="1"/>
      <p:bldP spid="68" grpId="0" bldLvl="0" animBg="1"/>
      <p:bldP spid="69" grpId="0"/>
      <p:bldP spid="70" grpId="0"/>
      <p:bldP spid="71" grpId="0"/>
      <p:bldP spid="72" grpId="0"/>
      <p:bldP spid="73" grpId="0" bldLvl="0" animBg="1"/>
      <p:bldP spid="74" grpId="0" bldLvl="0" animBg="1"/>
      <p:bldP spid="75" grpId="0"/>
      <p:bldP spid="76" grpId="0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7" grpId="0" bldLvl="0" animBg="1"/>
      <p:bldP spid="91" grpId="0" bldLvl="0" animBg="1"/>
      <p:bldP spid="92" grpId="0" bldLvl="0" animBg="1"/>
      <p:bldP spid="93" grpId="0" bldLvl="0" animBg="1"/>
      <p:bldP spid="95" grpId="0" bldLvl="0" animBg="1"/>
      <p:bldP spid="96" grpId="0" bldLvl="0" animBg="1"/>
      <p:bldP spid="99" grpId="0" bldLvl="0" animBg="1"/>
      <p:bldP spid="101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/>
          <p:nvPr/>
        </p:nvCxnSpPr>
        <p:spPr>
          <a:xfrm>
            <a:off x="2070340" y="2555308"/>
            <a:ext cx="855909" cy="1160297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>
            <a:off x="3759201" y="3270033"/>
            <a:ext cx="830356" cy="548640"/>
          </a:xfrm>
          <a:prstGeom prst="line">
            <a:avLst/>
          </a:prstGeom>
          <a:ln w="1905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5490542" y="3232480"/>
            <a:ext cx="1202900" cy="938784"/>
          </a:xfrm>
          <a:prstGeom prst="line">
            <a:avLst/>
          </a:prstGeom>
          <a:ln w="1905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4A452A"/>
                </a:solidFill>
              </a:rPr>
              <a:t>From inspiration to delivery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4A452A"/>
                </a:solidFill>
              </a:rPr>
              <a:t>We have icons that can tell any story</a:t>
            </a:r>
            <a:endParaRPr lang="en-US" dirty="0" smtClean="0">
              <a:solidFill>
                <a:srgbClr val="4A452A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35200" y="4694195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Research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2 weeks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62400" y="3485357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Prototype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6 weeks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79064" y="5097384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Manufacture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8 weeks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24800" y="3458237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Marketing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12 weeks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53600" y="2658984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Deliver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1 week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0396" y="2711389"/>
            <a:ext cx="2133600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Inspiration</a:t>
            </a:r>
          </a:p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3-5 weeks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153054" y="1505736"/>
            <a:ext cx="1189285" cy="1189285"/>
            <a:chOff x="6270997" y="2567237"/>
            <a:chExt cx="964115" cy="963693"/>
          </a:xfrm>
        </p:grpSpPr>
        <p:sp>
          <p:nvSpPr>
            <p:cNvPr id="23" name="Oval 94"/>
            <p:cNvSpPr>
              <a:spLocks noChangeArrowheads="1"/>
            </p:cNvSpPr>
            <p:nvPr/>
          </p:nvSpPr>
          <p:spPr bwMode="auto">
            <a:xfrm>
              <a:off x="6270997" y="2567237"/>
              <a:ext cx="964115" cy="963693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6554124" y="2729295"/>
              <a:ext cx="399126" cy="658142"/>
              <a:chOff x="6531329" y="2691707"/>
              <a:chExt cx="444716" cy="733318"/>
            </a:xfrm>
          </p:grpSpPr>
          <p:sp>
            <p:nvSpPr>
              <p:cNvPr id="25" name="Freeform 95"/>
              <p:cNvSpPr/>
              <p:nvPr/>
            </p:nvSpPr>
            <p:spPr bwMode="auto">
              <a:xfrm>
                <a:off x="6652002" y="3283678"/>
                <a:ext cx="203371" cy="52742"/>
              </a:xfrm>
              <a:custGeom>
                <a:avLst/>
                <a:gdLst>
                  <a:gd name="T0" fmla="*/ 177 w 204"/>
                  <a:gd name="T1" fmla="*/ 0 h 53"/>
                  <a:gd name="T2" fmla="*/ 26 w 204"/>
                  <a:gd name="T3" fmla="*/ 0 h 53"/>
                  <a:gd name="T4" fmla="*/ 0 w 204"/>
                  <a:gd name="T5" fmla="*/ 26 h 53"/>
                  <a:gd name="T6" fmla="*/ 26 w 204"/>
                  <a:gd name="T7" fmla="*/ 53 h 53"/>
                  <a:gd name="T8" fmla="*/ 177 w 204"/>
                  <a:gd name="T9" fmla="*/ 53 h 53"/>
                  <a:gd name="T10" fmla="*/ 204 w 204"/>
                  <a:gd name="T11" fmla="*/ 26 h 53"/>
                  <a:gd name="T12" fmla="*/ 177 w 204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3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41"/>
                      <a:pt x="12" y="53"/>
                      <a:pt x="26" y="53"/>
                    </a:cubicBezTo>
                    <a:cubicBezTo>
                      <a:pt x="177" y="53"/>
                      <a:pt x="177" y="53"/>
                      <a:pt x="177" y="53"/>
                    </a:cubicBezTo>
                    <a:cubicBezTo>
                      <a:pt x="192" y="53"/>
                      <a:pt x="204" y="41"/>
                      <a:pt x="204" y="26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6" name="Freeform 96"/>
              <p:cNvSpPr/>
              <p:nvPr/>
            </p:nvSpPr>
            <p:spPr bwMode="auto">
              <a:xfrm>
                <a:off x="6652002" y="3336419"/>
                <a:ext cx="203371" cy="54007"/>
              </a:xfrm>
              <a:custGeom>
                <a:avLst/>
                <a:gdLst>
                  <a:gd name="T0" fmla="*/ 177 w 204"/>
                  <a:gd name="T1" fmla="*/ 0 h 54"/>
                  <a:gd name="T2" fmla="*/ 26 w 204"/>
                  <a:gd name="T3" fmla="*/ 0 h 54"/>
                  <a:gd name="T4" fmla="*/ 0 w 204"/>
                  <a:gd name="T5" fmla="*/ 27 h 54"/>
                  <a:gd name="T6" fmla="*/ 26 w 204"/>
                  <a:gd name="T7" fmla="*/ 54 h 54"/>
                  <a:gd name="T8" fmla="*/ 177 w 204"/>
                  <a:gd name="T9" fmla="*/ 54 h 54"/>
                  <a:gd name="T10" fmla="*/ 204 w 204"/>
                  <a:gd name="T11" fmla="*/ 27 h 54"/>
                  <a:gd name="T12" fmla="*/ 177 w 204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4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42"/>
                      <a:pt x="12" y="54"/>
                      <a:pt x="26" y="54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92" y="54"/>
                      <a:pt x="204" y="42"/>
                      <a:pt x="204" y="27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7" name="Freeform 97"/>
              <p:cNvSpPr/>
              <p:nvPr/>
            </p:nvSpPr>
            <p:spPr bwMode="auto">
              <a:xfrm>
                <a:off x="6687866" y="3390427"/>
                <a:ext cx="131643" cy="34598"/>
              </a:xfrm>
              <a:custGeom>
                <a:avLst/>
                <a:gdLst>
                  <a:gd name="T0" fmla="*/ 0 w 132"/>
                  <a:gd name="T1" fmla="*/ 0 h 35"/>
                  <a:gd name="T2" fmla="*/ 66 w 132"/>
                  <a:gd name="T3" fmla="*/ 35 h 35"/>
                  <a:gd name="T4" fmla="*/ 132 w 132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2" h="35">
                    <a:moveTo>
                      <a:pt x="0" y="0"/>
                    </a:moveTo>
                    <a:cubicBezTo>
                      <a:pt x="0" y="19"/>
                      <a:pt x="29" y="35"/>
                      <a:pt x="66" y="35"/>
                    </a:cubicBezTo>
                    <a:cubicBezTo>
                      <a:pt x="102" y="35"/>
                      <a:pt x="132" y="19"/>
                      <a:pt x="132" y="0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8" name="Freeform 98"/>
              <p:cNvSpPr/>
              <p:nvPr/>
            </p:nvSpPr>
            <p:spPr bwMode="auto">
              <a:xfrm>
                <a:off x="6531329" y="2691707"/>
                <a:ext cx="444716" cy="537964"/>
              </a:xfrm>
              <a:custGeom>
                <a:avLst/>
                <a:gdLst>
                  <a:gd name="T0" fmla="*/ 223 w 446"/>
                  <a:gd name="T1" fmla="*/ 0 h 540"/>
                  <a:gd name="T2" fmla="*/ 0 w 446"/>
                  <a:gd name="T3" fmla="*/ 223 h 540"/>
                  <a:gd name="T4" fmla="*/ 62 w 446"/>
                  <a:gd name="T5" fmla="*/ 379 h 540"/>
                  <a:gd name="T6" fmla="*/ 94 w 446"/>
                  <a:gd name="T7" fmla="*/ 440 h 540"/>
                  <a:gd name="T8" fmla="*/ 94 w 446"/>
                  <a:gd name="T9" fmla="*/ 484 h 540"/>
                  <a:gd name="T10" fmla="*/ 150 w 446"/>
                  <a:gd name="T11" fmla="*/ 540 h 540"/>
                  <a:gd name="T12" fmla="*/ 296 w 446"/>
                  <a:gd name="T13" fmla="*/ 540 h 540"/>
                  <a:gd name="T14" fmla="*/ 352 w 446"/>
                  <a:gd name="T15" fmla="*/ 484 h 540"/>
                  <a:gd name="T16" fmla="*/ 352 w 446"/>
                  <a:gd name="T17" fmla="*/ 440 h 540"/>
                  <a:gd name="T18" fmla="*/ 383 w 446"/>
                  <a:gd name="T19" fmla="*/ 379 h 540"/>
                  <a:gd name="T20" fmla="*/ 446 w 446"/>
                  <a:gd name="T21" fmla="*/ 223 h 540"/>
                  <a:gd name="T22" fmla="*/ 223 w 446"/>
                  <a:gd name="T23" fmla="*/ 0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46" h="540">
                    <a:moveTo>
                      <a:pt x="223" y="0"/>
                    </a:moveTo>
                    <a:cubicBezTo>
                      <a:pt x="99" y="0"/>
                      <a:pt x="0" y="100"/>
                      <a:pt x="0" y="223"/>
                    </a:cubicBezTo>
                    <a:cubicBezTo>
                      <a:pt x="0" y="284"/>
                      <a:pt x="22" y="339"/>
                      <a:pt x="62" y="379"/>
                    </a:cubicBezTo>
                    <a:cubicBezTo>
                      <a:pt x="83" y="399"/>
                      <a:pt x="94" y="415"/>
                      <a:pt x="94" y="440"/>
                    </a:cubicBezTo>
                    <a:cubicBezTo>
                      <a:pt x="94" y="466"/>
                      <a:pt x="94" y="484"/>
                      <a:pt x="94" y="484"/>
                    </a:cubicBezTo>
                    <a:cubicBezTo>
                      <a:pt x="94" y="515"/>
                      <a:pt x="119" y="540"/>
                      <a:pt x="150" y="540"/>
                    </a:cubicBezTo>
                    <a:cubicBezTo>
                      <a:pt x="296" y="540"/>
                      <a:pt x="296" y="540"/>
                      <a:pt x="296" y="540"/>
                    </a:cubicBezTo>
                    <a:cubicBezTo>
                      <a:pt x="327" y="540"/>
                      <a:pt x="352" y="515"/>
                      <a:pt x="352" y="484"/>
                    </a:cubicBezTo>
                    <a:cubicBezTo>
                      <a:pt x="352" y="484"/>
                      <a:pt x="352" y="466"/>
                      <a:pt x="352" y="440"/>
                    </a:cubicBezTo>
                    <a:cubicBezTo>
                      <a:pt x="352" y="415"/>
                      <a:pt x="362" y="399"/>
                      <a:pt x="383" y="379"/>
                    </a:cubicBezTo>
                    <a:cubicBezTo>
                      <a:pt x="423" y="339"/>
                      <a:pt x="446" y="284"/>
                      <a:pt x="446" y="223"/>
                    </a:cubicBezTo>
                    <a:cubicBezTo>
                      <a:pt x="446" y="100"/>
                      <a:pt x="347" y="0"/>
                      <a:pt x="223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9" name="Freeform 99"/>
              <p:cNvSpPr/>
              <p:nvPr/>
            </p:nvSpPr>
            <p:spPr bwMode="auto">
              <a:xfrm>
                <a:off x="6652002" y="3229670"/>
                <a:ext cx="203371" cy="54007"/>
              </a:xfrm>
              <a:custGeom>
                <a:avLst/>
                <a:gdLst>
                  <a:gd name="T0" fmla="*/ 177 w 204"/>
                  <a:gd name="T1" fmla="*/ 0 h 54"/>
                  <a:gd name="T2" fmla="*/ 26 w 204"/>
                  <a:gd name="T3" fmla="*/ 0 h 54"/>
                  <a:gd name="T4" fmla="*/ 0 w 204"/>
                  <a:gd name="T5" fmla="*/ 27 h 54"/>
                  <a:gd name="T6" fmla="*/ 26 w 204"/>
                  <a:gd name="T7" fmla="*/ 54 h 54"/>
                  <a:gd name="T8" fmla="*/ 177 w 204"/>
                  <a:gd name="T9" fmla="*/ 54 h 54"/>
                  <a:gd name="T10" fmla="*/ 204 w 204"/>
                  <a:gd name="T11" fmla="*/ 27 h 54"/>
                  <a:gd name="T12" fmla="*/ 177 w 204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54">
                    <a:moveTo>
                      <a:pt x="177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42"/>
                      <a:pt x="12" y="54"/>
                      <a:pt x="26" y="54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92" y="54"/>
                      <a:pt x="204" y="42"/>
                      <a:pt x="204" y="27"/>
                    </a:cubicBezTo>
                    <a:cubicBezTo>
                      <a:pt x="204" y="12"/>
                      <a:pt x="192" y="0"/>
                      <a:pt x="17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37" name="Group 36"/>
          <p:cNvGrpSpPr/>
          <p:nvPr/>
        </p:nvGrpSpPr>
        <p:grpSpPr>
          <a:xfrm>
            <a:off x="2707358" y="3502088"/>
            <a:ext cx="1189285" cy="1189285"/>
            <a:chOff x="990600" y="2876550"/>
            <a:chExt cx="1097280" cy="1097280"/>
          </a:xfrm>
        </p:grpSpPr>
        <p:sp>
          <p:nvSpPr>
            <p:cNvPr id="38" name="Oval 94"/>
            <p:cNvSpPr>
              <a:spLocks noChangeArrowheads="1"/>
            </p:cNvSpPr>
            <p:nvPr/>
          </p:nvSpPr>
          <p:spPr bwMode="auto">
            <a:xfrm>
              <a:off x="990600" y="2876550"/>
              <a:ext cx="1097280" cy="10972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9613" y="3247117"/>
              <a:ext cx="799254" cy="356146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4434558" y="2293251"/>
            <a:ext cx="1189285" cy="1189285"/>
            <a:chOff x="2535767" y="2876550"/>
            <a:chExt cx="1097280" cy="1097280"/>
          </a:xfrm>
        </p:grpSpPr>
        <p:sp>
          <p:nvSpPr>
            <p:cNvPr id="41" name="Oval 94"/>
            <p:cNvSpPr>
              <a:spLocks noChangeArrowheads="1"/>
            </p:cNvSpPr>
            <p:nvPr/>
          </p:nvSpPr>
          <p:spPr bwMode="auto">
            <a:xfrm>
              <a:off x="2535767" y="2876550"/>
              <a:ext cx="1097280" cy="1097280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0650" y="2981703"/>
              <a:ext cx="639516" cy="81169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6551222" y="3925598"/>
            <a:ext cx="1189285" cy="1189285"/>
            <a:chOff x="3911600" y="2876550"/>
            <a:chExt cx="1097280" cy="1097280"/>
          </a:xfrm>
        </p:grpSpPr>
        <p:sp>
          <p:nvSpPr>
            <p:cNvPr id="44" name="Oval 94"/>
            <p:cNvSpPr>
              <a:spLocks noChangeArrowheads="1"/>
            </p:cNvSpPr>
            <p:nvPr/>
          </p:nvSpPr>
          <p:spPr bwMode="auto">
            <a:xfrm>
              <a:off x="3911600" y="2876550"/>
              <a:ext cx="1097280" cy="1097280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95038" y="3147907"/>
              <a:ext cx="730404" cy="554566"/>
            </a:xfrm>
            <a:prstGeom prst="rect">
              <a:avLst/>
            </a:prstGeom>
          </p:spPr>
        </p:pic>
      </p:grpSp>
      <p:grpSp>
        <p:nvGrpSpPr>
          <p:cNvPr id="53" name="Group 52"/>
          <p:cNvGrpSpPr/>
          <p:nvPr/>
        </p:nvGrpSpPr>
        <p:grpSpPr>
          <a:xfrm>
            <a:off x="10225758" y="1439784"/>
            <a:ext cx="1189285" cy="1189285"/>
            <a:chOff x="7669318" y="2038350"/>
            <a:chExt cx="891964" cy="891964"/>
          </a:xfrm>
        </p:grpSpPr>
        <p:sp>
          <p:nvSpPr>
            <p:cNvPr id="31" name="Oval 12"/>
            <p:cNvSpPr>
              <a:spLocks noChangeArrowheads="1"/>
            </p:cNvSpPr>
            <p:nvPr/>
          </p:nvSpPr>
          <p:spPr bwMode="auto">
            <a:xfrm>
              <a:off x="7669318" y="2038350"/>
              <a:ext cx="891964" cy="891964"/>
            </a:xfrm>
            <a:prstGeom prst="ellipse">
              <a:avLst/>
            </a:prstGeom>
            <a:solidFill>
              <a:schemeClr val="accent6"/>
            </a:solidFill>
            <a:ln w="9525">
              <a:noFill/>
              <a:rou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09447" y="2295237"/>
              <a:ext cx="665470" cy="378190"/>
            </a:xfrm>
            <a:prstGeom prst="rect">
              <a:avLst/>
            </a:prstGeom>
          </p:spPr>
        </p:pic>
      </p:grpSp>
      <p:grpSp>
        <p:nvGrpSpPr>
          <p:cNvPr id="52" name="Group 51"/>
          <p:cNvGrpSpPr/>
          <p:nvPr/>
        </p:nvGrpSpPr>
        <p:grpSpPr>
          <a:xfrm>
            <a:off x="8396958" y="2252584"/>
            <a:ext cx="1189285" cy="1189285"/>
            <a:chOff x="6019800" y="1352550"/>
            <a:chExt cx="891964" cy="891964"/>
          </a:xfrm>
        </p:grpSpPr>
        <p:sp>
          <p:nvSpPr>
            <p:cNvPr id="47" name="Oval 94"/>
            <p:cNvSpPr>
              <a:spLocks noChangeArrowheads="1"/>
            </p:cNvSpPr>
            <p:nvPr/>
          </p:nvSpPr>
          <p:spPr bwMode="auto">
            <a:xfrm>
              <a:off x="6019800" y="1352550"/>
              <a:ext cx="891964" cy="891964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bg1"/>
                </a:solidFill>
                <a:latin typeface="微软雅黑" panose="020B0503020204020204" charset="-122"/>
              </a:endParaRPr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74317" y="1592792"/>
              <a:ext cx="582930" cy="411480"/>
            </a:xfrm>
            <a:prstGeom prst="rect">
              <a:avLst/>
            </a:prstGeom>
          </p:spPr>
        </p:pic>
      </p:grpSp>
      <p:cxnSp>
        <p:nvCxnSpPr>
          <p:cNvPr id="63" name="Straight Connector 62"/>
          <p:cNvCxnSpPr>
            <a:stCxn id="44" idx="7"/>
            <a:endCxn id="47" idx="3"/>
          </p:cNvCxnSpPr>
          <p:nvPr/>
        </p:nvCxnSpPr>
        <p:spPr>
          <a:xfrm flipV="1">
            <a:off x="7566340" y="3267703"/>
            <a:ext cx="1004784" cy="832061"/>
          </a:xfrm>
          <a:prstGeom prst="line">
            <a:avLst/>
          </a:prstGeom>
          <a:ln w="19050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9561428" y="2296887"/>
            <a:ext cx="763969" cy="362296"/>
          </a:xfrm>
          <a:prstGeom prst="line">
            <a:avLst/>
          </a:prstGeom>
          <a:ln w="19050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Flow chart with icons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Subtitle goes here</a:t>
            </a:r>
          </a:p>
        </p:txBody>
      </p:sp>
      <p:sp>
        <p:nvSpPr>
          <p:cNvPr id="4" name="Oval 3"/>
          <p:cNvSpPr/>
          <p:nvPr/>
        </p:nvSpPr>
        <p:spPr>
          <a:xfrm>
            <a:off x="2908321" y="4241800"/>
            <a:ext cx="422979" cy="42297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2</a:t>
            </a:r>
          </a:p>
        </p:txBody>
      </p:sp>
      <p:sp>
        <p:nvSpPr>
          <p:cNvPr id="5" name="Oval 4"/>
          <p:cNvSpPr/>
          <p:nvPr/>
        </p:nvSpPr>
        <p:spPr>
          <a:xfrm>
            <a:off x="4357099" y="4241800"/>
            <a:ext cx="422979" cy="42297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3</a:t>
            </a:r>
          </a:p>
        </p:txBody>
      </p:sp>
      <p:sp>
        <p:nvSpPr>
          <p:cNvPr id="6" name="Oval 5"/>
          <p:cNvSpPr/>
          <p:nvPr/>
        </p:nvSpPr>
        <p:spPr>
          <a:xfrm>
            <a:off x="1459544" y="4241800"/>
            <a:ext cx="422979" cy="42297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1</a:t>
            </a:r>
          </a:p>
        </p:txBody>
      </p:sp>
      <p:sp>
        <p:nvSpPr>
          <p:cNvPr id="7" name="Oval 6"/>
          <p:cNvSpPr/>
          <p:nvPr/>
        </p:nvSpPr>
        <p:spPr>
          <a:xfrm>
            <a:off x="5805876" y="4241800"/>
            <a:ext cx="422979" cy="42297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4</a:t>
            </a:r>
          </a:p>
        </p:txBody>
      </p:sp>
      <p:sp>
        <p:nvSpPr>
          <p:cNvPr id="8" name="Oval 7"/>
          <p:cNvSpPr/>
          <p:nvPr/>
        </p:nvSpPr>
        <p:spPr>
          <a:xfrm>
            <a:off x="7254653" y="4241800"/>
            <a:ext cx="422979" cy="42297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5</a:t>
            </a:r>
          </a:p>
        </p:txBody>
      </p:sp>
      <p:sp>
        <p:nvSpPr>
          <p:cNvPr id="9" name="Oval 8"/>
          <p:cNvSpPr/>
          <p:nvPr/>
        </p:nvSpPr>
        <p:spPr>
          <a:xfrm>
            <a:off x="8703431" y="4241800"/>
            <a:ext cx="422979" cy="422979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6</a:t>
            </a:r>
          </a:p>
        </p:txBody>
      </p:sp>
      <p:sp>
        <p:nvSpPr>
          <p:cNvPr id="10" name="Oval 9"/>
          <p:cNvSpPr/>
          <p:nvPr/>
        </p:nvSpPr>
        <p:spPr>
          <a:xfrm>
            <a:off x="10152208" y="4241800"/>
            <a:ext cx="422979" cy="422979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36576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微软雅黑" panose="020B0503020204020204" charset="-122"/>
              </a:rPr>
              <a:t>7</a:t>
            </a:r>
          </a:p>
        </p:txBody>
      </p:sp>
      <p:sp>
        <p:nvSpPr>
          <p:cNvPr id="11" name="Oval 10"/>
          <p:cNvSpPr/>
          <p:nvPr/>
        </p:nvSpPr>
        <p:spPr>
          <a:xfrm>
            <a:off x="1580979" y="2920692"/>
            <a:ext cx="180109" cy="18010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cxnSp>
        <p:nvCxnSpPr>
          <p:cNvPr id="13" name="Straight Connector 12"/>
          <p:cNvCxnSpPr>
            <a:stCxn id="6" idx="0"/>
            <a:endCxn id="11" idx="4"/>
          </p:cNvCxnSpPr>
          <p:nvPr/>
        </p:nvCxnSpPr>
        <p:spPr>
          <a:xfrm flipV="1">
            <a:off x="1671033" y="3100802"/>
            <a:ext cx="0" cy="1140999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029756" y="3655291"/>
            <a:ext cx="180109" cy="1801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cxnSp>
        <p:nvCxnSpPr>
          <p:cNvPr id="16" name="Straight Connector 15"/>
          <p:cNvCxnSpPr>
            <a:stCxn id="4" idx="0"/>
            <a:endCxn id="15" idx="4"/>
          </p:cNvCxnSpPr>
          <p:nvPr/>
        </p:nvCxnSpPr>
        <p:spPr>
          <a:xfrm flipV="1">
            <a:off x="3119811" y="3835400"/>
            <a:ext cx="0" cy="4064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4478534" y="2920692"/>
            <a:ext cx="180109" cy="18010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927311" y="3756891"/>
            <a:ext cx="180109" cy="18010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376088" y="2740891"/>
            <a:ext cx="180109" cy="18010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824866" y="3553691"/>
            <a:ext cx="180109" cy="180109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273643" y="2623660"/>
            <a:ext cx="180109" cy="180109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606262"/>
              </a:solidFill>
              <a:latin typeface="微软雅黑" panose="020B0503020204020204" charset="-122"/>
            </a:endParaRPr>
          </a:p>
        </p:txBody>
      </p:sp>
      <p:cxnSp>
        <p:nvCxnSpPr>
          <p:cNvPr id="26" name="Straight Connector 25"/>
          <p:cNvCxnSpPr>
            <a:stCxn id="5" idx="0"/>
            <a:endCxn id="21" idx="4"/>
          </p:cNvCxnSpPr>
          <p:nvPr/>
        </p:nvCxnSpPr>
        <p:spPr>
          <a:xfrm flipV="1">
            <a:off x="4568588" y="3100802"/>
            <a:ext cx="0" cy="1140999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7" idx="0"/>
            <a:endCxn id="22" idx="4"/>
          </p:cNvCxnSpPr>
          <p:nvPr/>
        </p:nvCxnSpPr>
        <p:spPr>
          <a:xfrm flipV="1">
            <a:off x="6017365" y="3937000"/>
            <a:ext cx="0" cy="3048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8" idx="0"/>
            <a:endCxn id="23" idx="4"/>
          </p:cNvCxnSpPr>
          <p:nvPr/>
        </p:nvCxnSpPr>
        <p:spPr>
          <a:xfrm flipV="1">
            <a:off x="7466143" y="2921000"/>
            <a:ext cx="0" cy="13208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9" idx="0"/>
            <a:endCxn id="24" idx="4"/>
          </p:cNvCxnSpPr>
          <p:nvPr/>
        </p:nvCxnSpPr>
        <p:spPr>
          <a:xfrm flipV="1">
            <a:off x="8914920" y="3733800"/>
            <a:ext cx="0" cy="5080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0" idx="0"/>
            <a:endCxn id="25" idx="4"/>
          </p:cNvCxnSpPr>
          <p:nvPr/>
        </p:nvCxnSpPr>
        <p:spPr>
          <a:xfrm flipV="1">
            <a:off x="10363697" y="2803770"/>
            <a:ext cx="0" cy="1438031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22463" y="1169596"/>
            <a:ext cx="1687555" cy="168755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2537809" y="2437903"/>
            <a:ext cx="1128755" cy="112875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4004211" y="1701800"/>
            <a:ext cx="1128755" cy="11287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268415" y="2185786"/>
            <a:ext cx="1497901" cy="1497901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6901765" y="1549092"/>
            <a:ext cx="1128755" cy="1128755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8157520" y="1969039"/>
            <a:ext cx="1514800" cy="15148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9628293" y="1078653"/>
            <a:ext cx="1470808" cy="1470808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17213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353160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829747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265693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712647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151133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9627720" y="4851400"/>
            <a:ext cx="1507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</a:t>
            </a:r>
          </a:p>
        </p:txBody>
      </p:sp>
      <p:sp>
        <p:nvSpPr>
          <p:cNvPr id="64" name="Freeform 147"/>
          <p:cNvSpPr>
            <a:spLocks noEditPoints="1"/>
          </p:cNvSpPr>
          <p:nvPr/>
        </p:nvSpPr>
        <p:spPr bwMode="auto">
          <a:xfrm>
            <a:off x="5702427" y="2525047"/>
            <a:ext cx="637413" cy="805152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5" name="Freeform 41"/>
          <p:cNvSpPr>
            <a:spLocks noEditPoints="1"/>
          </p:cNvSpPr>
          <p:nvPr/>
        </p:nvSpPr>
        <p:spPr bwMode="auto">
          <a:xfrm>
            <a:off x="4260427" y="1921653"/>
            <a:ext cx="602827" cy="730507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6" name="Freeform 17"/>
          <p:cNvSpPr>
            <a:spLocks noEditPoints="1"/>
          </p:cNvSpPr>
          <p:nvPr/>
        </p:nvSpPr>
        <p:spPr bwMode="auto">
          <a:xfrm>
            <a:off x="7080063" y="1735432"/>
            <a:ext cx="772160" cy="756075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7" name="Freeform 33"/>
          <p:cNvSpPr>
            <a:spLocks noEditPoints="1"/>
          </p:cNvSpPr>
          <p:nvPr/>
        </p:nvSpPr>
        <p:spPr bwMode="auto">
          <a:xfrm>
            <a:off x="9898453" y="1318307"/>
            <a:ext cx="930488" cy="991501"/>
          </a:xfrm>
          <a:custGeom>
            <a:avLst/>
            <a:gdLst>
              <a:gd name="T0" fmla="*/ 352 w 847"/>
              <a:gd name="T1" fmla="*/ 452 h 903"/>
              <a:gd name="T2" fmla="*/ 495 w 847"/>
              <a:gd name="T3" fmla="*/ 452 h 903"/>
              <a:gd name="T4" fmla="*/ 423 w 847"/>
              <a:gd name="T5" fmla="*/ 495 h 903"/>
              <a:gd name="T6" fmla="*/ 423 w 847"/>
              <a:gd name="T7" fmla="*/ 409 h 903"/>
              <a:gd name="T8" fmla="*/ 423 w 847"/>
              <a:gd name="T9" fmla="*/ 495 h 903"/>
              <a:gd name="T10" fmla="*/ 814 w 847"/>
              <a:gd name="T11" fmla="*/ 226 h 903"/>
              <a:gd name="T12" fmla="*/ 559 w 847"/>
              <a:gd name="T13" fmla="*/ 217 h 903"/>
              <a:gd name="T14" fmla="*/ 288 w 847"/>
              <a:gd name="T15" fmla="*/ 217 h 903"/>
              <a:gd name="T16" fmla="*/ 33 w 847"/>
              <a:gd name="T17" fmla="*/ 226 h 903"/>
              <a:gd name="T18" fmla="*/ 94 w 847"/>
              <a:gd name="T19" fmla="*/ 509 h 903"/>
              <a:gd name="T20" fmla="*/ 129 w 847"/>
              <a:gd name="T21" fmla="*/ 717 h 903"/>
              <a:gd name="T22" fmla="*/ 423 w 847"/>
              <a:gd name="T23" fmla="*/ 903 h 903"/>
              <a:gd name="T24" fmla="*/ 717 w 847"/>
              <a:gd name="T25" fmla="*/ 717 h 903"/>
              <a:gd name="T26" fmla="*/ 814 w 847"/>
              <a:gd name="T27" fmla="*/ 677 h 903"/>
              <a:gd name="T28" fmla="*/ 129 w 847"/>
              <a:gd name="T29" fmla="*/ 689 h 903"/>
              <a:gd name="T30" fmla="*/ 57 w 847"/>
              <a:gd name="T31" fmla="*/ 663 h 903"/>
              <a:gd name="T32" fmla="*/ 174 w 847"/>
              <a:gd name="T33" fmla="*/ 471 h 903"/>
              <a:gd name="T34" fmla="*/ 283 w 847"/>
              <a:gd name="T35" fmla="*/ 658 h 903"/>
              <a:gd name="T36" fmla="*/ 267 w 847"/>
              <a:gd name="T37" fmla="*/ 505 h 903"/>
              <a:gd name="T38" fmla="*/ 267 w 847"/>
              <a:gd name="T39" fmla="*/ 399 h 903"/>
              <a:gd name="T40" fmla="*/ 267 w 847"/>
              <a:gd name="T41" fmla="*/ 505 h 903"/>
              <a:gd name="T42" fmla="*/ 175 w 847"/>
              <a:gd name="T43" fmla="*/ 433 h 903"/>
              <a:gd name="T44" fmla="*/ 129 w 847"/>
              <a:gd name="T45" fmla="*/ 215 h 903"/>
              <a:gd name="T46" fmla="*/ 269 w 847"/>
              <a:gd name="T47" fmla="*/ 362 h 903"/>
              <a:gd name="T48" fmla="*/ 502 w 847"/>
              <a:gd name="T49" fmla="*/ 315 h 903"/>
              <a:gd name="T50" fmla="*/ 537 w 847"/>
              <a:gd name="T51" fmla="*/ 255 h 903"/>
              <a:gd name="T52" fmla="*/ 423 w 847"/>
              <a:gd name="T53" fmla="*/ 29 h 903"/>
              <a:gd name="T54" fmla="*/ 423 w 847"/>
              <a:gd name="T55" fmla="*/ 273 h 903"/>
              <a:gd name="T56" fmla="*/ 423 w 847"/>
              <a:gd name="T57" fmla="*/ 29 h 903"/>
              <a:gd name="T58" fmla="*/ 391 w 847"/>
              <a:gd name="T59" fmla="*/ 290 h 903"/>
              <a:gd name="T60" fmla="*/ 299 w 847"/>
              <a:gd name="T61" fmla="*/ 343 h 903"/>
              <a:gd name="T62" fmla="*/ 299 w 847"/>
              <a:gd name="T63" fmla="*/ 561 h 903"/>
              <a:gd name="T64" fmla="*/ 391 w 847"/>
              <a:gd name="T65" fmla="*/ 614 h 903"/>
              <a:gd name="T66" fmla="*/ 299 w 847"/>
              <a:gd name="T67" fmla="*/ 561 h 903"/>
              <a:gd name="T68" fmla="*/ 315 w 847"/>
              <a:gd name="T69" fmla="*/ 677 h 903"/>
              <a:gd name="T70" fmla="*/ 532 w 847"/>
              <a:gd name="T71" fmla="*/ 677 h 903"/>
              <a:gd name="T72" fmla="*/ 537 w 847"/>
              <a:gd name="T73" fmla="*/ 648 h 903"/>
              <a:gd name="T74" fmla="*/ 502 w 847"/>
              <a:gd name="T75" fmla="*/ 588 h 903"/>
              <a:gd name="T76" fmla="*/ 537 w 847"/>
              <a:gd name="T77" fmla="*/ 648 h 903"/>
              <a:gd name="T78" fmla="*/ 488 w 847"/>
              <a:gd name="T79" fmla="*/ 563 h 903"/>
              <a:gd name="T80" fmla="*/ 359 w 847"/>
              <a:gd name="T81" fmla="*/ 563 h 903"/>
              <a:gd name="T82" fmla="*/ 294 w 847"/>
              <a:gd name="T83" fmla="*/ 452 h 903"/>
              <a:gd name="T84" fmla="*/ 359 w 847"/>
              <a:gd name="T85" fmla="*/ 340 h 903"/>
              <a:gd name="T86" fmla="*/ 488 w 847"/>
              <a:gd name="T87" fmla="*/ 340 h 903"/>
              <a:gd name="T88" fmla="*/ 552 w 847"/>
              <a:gd name="T89" fmla="*/ 452 h 903"/>
              <a:gd name="T90" fmla="*/ 717 w 847"/>
              <a:gd name="T91" fmla="*/ 215 h 903"/>
              <a:gd name="T92" fmla="*/ 672 w 847"/>
              <a:gd name="T93" fmla="*/ 433 h 903"/>
              <a:gd name="T94" fmla="*/ 564 w 847"/>
              <a:gd name="T95" fmla="*/ 245 h 903"/>
              <a:gd name="T96" fmla="*/ 580 w 847"/>
              <a:gd name="T97" fmla="*/ 399 h 903"/>
              <a:gd name="T98" fmla="*/ 580 w 847"/>
              <a:gd name="T99" fmla="*/ 505 h 903"/>
              <a:gd name="T100" fmla="*/ 580 w 847"/>
              <a:gd name="T101" fmla="*/ 399 h 903"/>
              <a:gd name="T102" fmla="*/ 717 w 847"/>
              <a:gd name="T103" fmla="*/ 689 h 903"/>
              <a:gd name="T104" fmla="*/ 564 w 847"/>
              <a:gd name="T105" fmla="*/ 658 h 903"/>
              <a:gd name="T106" fmla="*/ 672 w 847"/>
              <a:gd name="T107" fmla="*/ 47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47" h="903">
                <a:moveTo>
                  <a:pt x="423" y="380"/>
                </a:moveTo>
                <a:cubicBezTo>
                  <a:pt x="384" y="380"/>
                  <a:pt x="352" y="412"/>
                  <a:pt x="352" y="452"/>
                </a:cubicBezTo>
                <a:cubicBezTo>
                  <a:pt x="352" y="491"/>
                  <a:pt x="384" y="523"/>
                  <a:pt x="423" y="523"/>
                </a:cubicBezTo>
                <a:cubicBezTo>
                  <a:pt x="463" y="523"/>
                  <a:pt x="495" y="491"/>
                  <a:pt x="495" y="452"/>
                </a:cubicBezTo>
                <a:cubicBezTo>
                  <a:pt x="495" y="412"/>
                  <a:pt x="463" y="380"/>
                  <a:pt x="423" y="380"/>
                </a:cubicBezTo>
                <a:close/>
                <a:moveTo>
                  <a:pt x="423" y="495"/>
                </a:moveTo>
                <a:cubicBezTo>
                  <a:pt x="400" y="495"/>
                  <a:pt x="380" y="475"/>
                  <a:pt x="380" y="452"/>
                </a:cubicBezTo>
                <a:cubicBezTo>
                  <a:pt x="380" y="428"/>
                  <a:pt x="400" y="409"/>
                  <a:pt x="423" y="409"/>
                </a:cubicBezTo>
                <a:cubicBezTo>
                  <a:pt x="447" y="409"/>
                  <a:pt x="466" y="428"/>
                  <a:pt x="466" y="452"/>
                </a:cubicBezTo>
                <a:cubicBezTo>
                  <a:pt x="466" y="475"/>
                  <a:pt x="447" y="495"/>
                  <a:pt x="423" y="495"/>
                </a:cubicBezTo>
                <a:close/>
                <a:moveTo>
                  <a:pt x="695" y="452"/>
                </a:moveTo>
                <a:cubicBezTo>
                  <a:pt x="789" y="368"/>
                  <a:pt x="847" y="282"/>
                  <a:pt x="814" y="226"/>
                </a:cubicBezTo>
                <a:cubicBezTo>
                  <a:pt x="804" y="208"/>
                  <a:pt x="778" y="186"/>
                  <a:pt x="717" y="186"/>
                </a:cubicBezTo>
                <a:cubicBezTo>
                  <a:pt x="674" y="186"/>
                  <a:pt x="619" y="197"/>
                  <a:pt x="559" y="217"/>
                </a:cubicBezTo>
                <a:cubicBezTo>
                  <a:pt x="534" y="93"/>
                  <a:pt x="488" y="0"/>
                  <a:pt x="423" y="0"/>
                </a:cubicBezTo>
                <a:cubicBezTo>
                  <a:pt x="359" y="0"/>
                  <a:pt x="313" y="93"/>
                  <a:pt x="288" y="217"/>
                </a:cubicBezTo>
                <a:cubicBezTo>
                  <a:pt x="228" y="197"/>
                  <a:pt x="173" y="186"/>
                  <a:pt x="129" y="186"/>
                </a:cubicBezTo>
                <a:cubicBezTo>
                  <a:pt x="68" y="186"/>
                  <a:pt x="43" y="208"/>
                  <a:pt x="33" y="226"/>
                </a:cubicBezTo>
                <a:cubicBezTo>
                  <a:pt x="0" y="282"/>
                  <a:pt x="58" y="368"/>
                  <a:pt x="152" y="452"/>
                </a:cubicBezTo>
                <a:cubicBezTo>
                  <a:pt x="131" y="471"/>
                  <a:pt x="111" y="490"/>
                  <a:pt x="94" y="509"/>
                </a:cubicBezTo>
                <a:cubicBezTo>
                  <a:pt x="31" y="580"/>
                  <a:pt x="10" y="638"/>
                  <a:pt x="32" y="677"/>
                </a:cubicBezTo>
                <a:cubicBezTo>
                  <a:pt x="43" y="696"/>
                  <a:pt x="68" y="717"/>
                  <a:pt x="129" y="717"/>
                </a:cubicBezTo>
                <a:cubicBezTo>
                  <a:pt x="173" y="717"/>
                  <a:pt x="228" y="706"/>
                  <a:pt x="288" y="686"/>
                </a:cubicBezTo>
                <a:cubicBezTo>
                  <a:pt x="313" y="810"/>
                  <a:pt x="359" y="903"/>
                  <a:pt x="423" y="903"/>
                </a:cubicBezTo>
                <a:cubicBezTo>
                  <a:pt x="488" y="903"/>
                  <a:pt x="534" y="810"/>
                  <a:pt x="559" y="686"/>
                </a:cubicBezTo>
                <a:cubicBezTo>
                  <a:pt x="619" y="706"/>
                  <a:pt x="674" y="717"/>
                  <a:pt x="717" y="717"/>
                </a:cubicBezTo>
                <a:cubicBezTo>
                  <a:pt x="717" y="717"/>
                  <a:pt x="717" y="717"/>
                  <a:pt x="717" y="717"/>
                </a:cubicBezTo>
                <a:cubicBezTo>
                  <a:pt x="778" y="717"/>
                  <a:pt x="804" y="696"/>
                  <a:pt x="814" y="677"/>
                </a:cubicBezTo>
                <a:cubicBezTo>
                  <a:pt x="847" y="621"/>
                  <a:pt x="789" y="535"/>
                  <a:pt x="695" y="452"/>
                </a:cubicBezTo>
                <a:close/>
                <a:moveTo>
                  <a:pt x="129" y="689"/>
                </a:moveTo>
                <a:cubicBezTo>
                  <a:pt x="129" y="689"/>
                  <a:pt x="129" y="689"/>
                  <a:pt x="129" y="689"/>
                </a:cubicBezTo>
                <a:cubicBezTo>
                  <a:pt x="103" y="689"/>
                  <a:pt x="70" y="684"/>
                  <a:pt x="57" y="663"/>
                </a:cubicBezTo>
                <a:cubicBezTo>
                  <a:pt x="42" y="636"/>
                  <a:pt x="64" y="586"/>
                  <a:pt x="116" y="528"/>
                </a:cubicBezTo>
                <a:cubicBezTo>
                  <a:pt x="133" y="509"/>
                  <a:pt x="153" y="490"/>
                  <a:pt x="174" y="471"/>
                </a:cubicBezTo>
                <a:cubicBezTo>
                  <a:pt x="204" y="495"/>
                  <a:pt x="235" y="518"/>
                  <a:pt x="269" y="541"/>
                </a:cubicBezTo>
                <a:cubicBezTo>
                  <a:pt x="272" y="581"/>
                  <a:pt x="276" y="621"/>
                  <a:pt x="283" y="658"/>
                </a:cubicBezTo>
                <a:cubicBezTo>
                  <a:pt x="224" y="678"/>
                  <a:pt x="171" y="689"/>
                  <a:pt x="129" y="689"/>
                </a:cubicBezTo>
                <a:close/>
                <a:moveTo>
                  <a:pt x="267" y="505"/>
                </a:moveTo>
                <a:cubicBezTo>
                  <a:pt x="241" y="487"/>
                  <a:pt x="218" y="469"/>
                  <a:pt x="197" y="452"/>
                </a:cubicBezTo>
                <a:cubicBezTo>
                  <a:pt x="218" y="434"/>
                  <a:pt x="242" y="416"/>
                  <a:pt x="267" y="399"/>
                </a:cubicBezTo>
                <a:cubicBezTo>
                  <a:pt x="266" y="416"/>
                  <a:pt x="266" y="434"/>
                  <a:pt x="266" y="452"/>
                </a:cubicBezTo>
                <a:cubicBezTo>
                  <a:pt x="266" y="469"/>
                  <a:pt x="266" y="487"/>
                  <a:pt x="267" y="505"/>
                </a:cubicBezTo>
                <a:close/>
                <a:moveTo>
                  <a:pt x="269" y="362"/>
                </a:moveTo>
                <a:cubicBezTo>
                  <a:pt x="235" y="385"/>
                  <a:pt x="203" y="409"/>
                  <a:pt x="175" y="433"/>
                </a:cubicBezTo>
                <a:cubicBezTo>
                  <a:pt x="81" y="350"/>
                  <a:pt x="37" y="275"/>
                  <a:pt x="57" y="240"/>
                </a:cubicBezTo>
                <a:cubicBezTo>
                  <a:pt x="70" y="219"/>
                  <a:pt x="103" y="215"/>
                  <a:pt x="129" y="215"/>
                </a:cubicBezTo>
                <a:cubicBezTo>
                  <a:pt x="171" y="215"/>
                  <a:pt x="224" y="226"/>
                  <a:pt x="283" y="245"/>
                </a:cubicBezTo>
                <a:cubicBezTo>
                  <a:pt x="276" y="283"/>
                  <a:pt x="272" y="322"/>
                  <a:pt x="269" y="362"/>
                </a:cubicBezTo>
                <a:close/>
                <a:moveTo>
                  <a:pt x="548" y="343"/>
                </a:moveTo>
                <a:cubicBezTo>
                  <a:pt x="533" y="333"/>
                  <a:pt x="518" y="324"/>
                  <a:pt x="502" y="315"/>
                </a:cubicBezTo>
                <a:cubicBezTo>
                  <a:pt x="487" y="306"/>
                  <a:pt x="471" y="298"/>
                  <a:pt x="456" y="290"/>
                </a:cubicBezTo>
                <a:cubicBezTo>
                  <a:pt x="483" y="277"/>
                  <a:pt x="510" y="265"/>
                  <a:pt x="537" y="255"/>
                </a:cubicBezTo>
                <a:cubicBezTo>
                  <a:pt x="541" y="283"/>
                  <a:pt x="545" y="312"/>
                  <a:pt x="548" y="343"/>
                </a:cubicBezTo>
                <a:close/>
                <a:moveTo>
                  <a:pt x="423" y="29"/>
                </a:moveTo>
                <a:cubicBezTo>
                  <a:pt x="464" y="29"/>
                  <a:pt x="507" y="104"/>
                  <a:pt x="532" y="227"/>
                </a:cubicBezTo>
                <a:cubicBezTo>
                  <a:pt x="497" y="240"/>
                  <a:pt x="460" y="255"/>
                  <a:pt x="423" y="273"/>
                </a:cubicBezTo>
                <a:cubicBezTo>
                  <a:pt x="387" y="255"/>
                  <a:pt x="350" y="240"/>
                  <a:pt x="315" y="227"/>
                </a:cubicBezTo>
                <a:cubicBezTo>
                  <a:pt x="340" y="104"/>
                  <a:pt x="383" y="29"/>
                  <a:pt x="423" y="29"/>
                </a:cubicBezTo>
                <a:close/>
                <a:moveTo>
                  <a:pt x="310" y="255"/>
                </a:moveTo>
                <a:cubicBezTo>
                  <a:pt x="336" y="265"/>
                  <a:pt x="364" y="277"/>
                  <a:pt x="391" y="290"/>
                </a:cubicBezTo>
                <a:cubicBezTo>
                  <a:pt x="376" y="298"/>
                  <a:pt x="360" y="306"/>
                  <a:pt x="345" y="315"/>
                </a:cubicBezTo>
                <a:cubicBezTo>
                  <a:pt x="329" y="324"/>
                  <a:pt x="314" y="333"/>
                  <a:pt x="299" y="343"/>
                </a:cubicBezTo>
                <a:cubicBezTo>
                  <a:pt x="302" y="312"/>
                  <a:pt x="305" y="283"/>
                  <a:pt x="310" y="255"/>
                </a:cubicBezTo>
                <a:close/>
                <a:moveTo>
                  <a:pt x="299" y="561"/>
                </a:moveTo>
                <a:cubicBezTo>
                  <a:pt x="314" y="570"/>
                  <a:pt x="329" y="579"/>
                  <a:pt x="345" y="588"/>
                </a:cubicBezTo>
                <a:cubicBezTo>
                  <a:pt x="360" y="597"/>
                  <a:pt x="376" y="606"/>
                  <a:pt x="391" y="614"/>
                </a:cubicBezTo>
                <a:cubicBezTo>
                  <a:pt x="364" y="627"/>
                  <a:pt x="336" y="638"/>
                  <a:pt x="310" y="648"/>
                </a:cubicBezTo>
                <a:cubicBezTo>
                  <a:pt x="305" y="621"/>
                  <a:pt x="302" y="592"/>
                  <a:pt x="299" y="561"/>
                </a:cubicBezTo>
                <a:close/>
                <a:moveTo>
                  <a:pt x="423" y="874"/>
                </a:moveTo>
                <a:cubicBezTo>
                  <a:pt x="383" y="874"/>
                  <a:pt x="340" y="799"/>
                  <a:pt x="315" y="677"/>
                </a:cubicBezTo>
                <a:cubicBezTo>
                  <a:pt x="350" y="664"/>
                  <a:pt x="387" y="648"/>
                  <a:pt x="423" y="630"/>
                </a:cubicBezTo>
                <a:cubicBezTo>
                  <a:pt x="460" y="648"/>
                  <a:pt x="497" y="664"/>
                  <a:pt x="532" y="677"/>
                </a:cubicBezTo>
                <a:cubicBezTo>
                  <a:pt x="507" y="799"/>
                  <a:pt x="464" y="874"/>
                  <a:pt x="423" y="874"/>
                </a:cubicBezTo>
                <a:close/>
                <a:moveTo>
                  <a:pt x="537" y="648"/>
                </a:moveTo>
                <a:cubicBezTo>
                  <a:pt x="510" y="638"/>
                  <a:pt x="483" y="627"/>
                  <a:pt x="456" y="614"/>
                </a:cubicBezTo>
                <a:cubicBezTo>
                  <a:pt x="471" y="606"/>
                  <a:pt x="487" y="597"/>
                  <a:pt x="502" y="588"/>
                </a:cubicBezTo>
                <a:cubicBezTo>
                  <a:pt x="518" y="579"/>
                  <a:pt x="533" y="570"/>
                  <a:pt x="548" y="561"/>
                </a:cubicBezTo>
                <a:cubicBezTo>
                  <a:pt x="545" y="592"/>
                  <a:pt x="541" y="621"/>
                  <a:pt x="537" y="648"/>
                </a:cubicBezTo>
                <a:close/>
                <a:moveTo>
                  <a:pt x="550" y="525"/>
                </a:moveTo>
                <a:cubicBezTo>
                  <a:pt x="531" y="538"/>
                  <a:pt x="510" y="551"/>
                  <a:pt x="488" y="563"/>
                </a:cubicBezTo>
                <a:cubicBezTo>
                  <a:pt x="466" y="576"/>
                  <a:pt x="445" y="587"/>
                  <a:pt x="423" y="598"/>
                </a:cubicBezTo>
                <a:cubicBezTo>
                  <a:pt x="402" y="587"/>
                  <a:pt x="380" y="576"/>
                  <a:pt x="359" y="563"/>
                </a:cubicBezTo>
                <a:cubicBezTo>
                  <a:pt x="337" y="551"/>
                  <a:pt x="316" y="538"/>
                  <a:pt x="296" y="525"/>
                </a:cubicBezTo>
                <a:cubicBezTo>
                  <a:pt x="295" y="501"/>
                  <a:pt x="294" y="477"/>
                  <a:pt x="294" y="452"/>
                </a:cubicBezTo>
                <a:cubicBezTo>
                  <a:pt x="294" y="426"/>
                  <a:pt x="295" y="402"/>
                  <a:pt x="296" y="379"/>
                </a:cubicBezTo>
                <a:cubicBezTo>
                  <a:pt x="317" y="365"/>
                  <a:pt x="337" y="352"/>
                  <a:pt x="359" y="340"/>
                </a:cubicBezTo>
                <a:cubicBezTo>
                  <a:pt x="380" y="328"/>
                  <a:pt x="402" y="316"/>
                  <a:pt x="423" y="305"/>
                </a:cubicBezTo>
                <a:cubicBezTo>
                  <a:pt x="445" y="316"/>
                  <a:pt x="466" y="328"/>
                  <a:pt x="488" y="340"/>
                </a:cubicBezTo>
                <a:cubicBezTo>
                  <a:pt x="510" y="353"/>
                  <a:pt x="531" y="366"/>
                  <a:pt x="550" y="379"/>
                </a:cubicBezTo>
                <a:cubicBezTo>
                  <a:pt x="552" y="402"/>
                  <a:pt x="552" y="426"/>
                  <a:pt x="552" y="452"/>
                </a:cubicBezTo>
                <a:cubicBezTo>
                  <a:pt x="552" y="477"/>
                  <a:pt x="552" y="501"/>
                  <a:pt x="550" y="525"/>
                </a:cubicBezTo>
                <a:close/>
                <a:moveTo>
                  <a:pt x="717" y="215"/>
                </a:moveTo>
                <a:cubicBezTo>
                  <a:pt x="744" y="215"/>
                  <a:pt x="777" y="219"/>
                  <a:pt x="790" y="240"/>
                </a:cubicBezTo>
                <a:cubicBezTo>
                  <a:pt x="810" y="275"/>
                  <a:pt x="766" y="350"/>
                  <a:pt x="672" y="433"/>
                </a:cubicBezTo>
                <a:cubicBezTo>
                  <a:pt x="643" y="409"/>
                  <a:pt x="611" y="385"/>
                  <a:pt x="578" y="362"/>
                </a:cubicBezTo>
                <a:cubicBezTo>
                  <a:pt x="575" y="322"/>
                  <a:pt x="571" y="283"/>
                  <a:pt x="564" y="245"/>
                </a:cubicBezTo>
                <a:cubicBezTo>
                  <a:pt x="623" y="226"/>
                  <a:pt x="676" y="215"/>
                  <a:pt x="717" y="215"/>
                </a:cubicBezTo>
                <a:close/>
                <a:moveTo>
                  <a:pt x="580" y="399"/>
                </a:moveTo>
                <a:cubicBezTo>
                  <a:pt x="605" y="416"/>
                  <a:pt x="629" y="434"/>
                  <a:pt x="650" y="452"/>
                </a:cubicBezTo>
                <a:cubicBezTo>
                  <a:pt x="629" y="469"/>
                  <a:pt x="605" y="487"/>
                  <a:pt x="580" y="505"/>
                </a:cubicBezTo>
                <a:cubicBezTo>
                  <a:pt x="581" y="487"/>
                  <a:pt x="581" y="469"/>
                  <a:pt x="581" y="452"/>
                </a:cubicBezTo>
                <a:cubicBezTo>
                  <a:pt x="581" y="434"/>
                  <a:pt x="581" y="416"/>
                  <a:pt x="580" y="399"/>
                </a:cubicBezTo>
                <a:close/>
                <a:moveTo>
                  <a:pt x="790" y="663"/>
                </a:moveTo>
                <a:cubicBezTo>
                  <a:pt x="777" y="684"/>
                  <a:pt x="744" y="689"/>
                  <a:pt x="717" y="689"/>
                </a:cubicBezTo>
                <a:cubicBezTo>
                  <a:pt x="717" y="689"/>
                  <a:pt x="717" y="689"/>
                  <a:pt x="717" y="689"/>
                </a:cubicBezTo>
                <a:cubicBezTo>
                  <a:pt x="676" y="689"/>
                  <a:pt x="623" y="678"/>
                  <a:pt x="564" y="658"/>
                </a:cubicBezTo>
                <a:cubicBezTo>
                  <a:pt x="571" y="621"/>
                  <a:pt x="575" y="581"/>
                  <a:pt x="578" y="541"/>
                </a:cubicBezTo>
                <a:cubicBezTo>
                  <a:pt x="611" y="519"/>
                  <a:pt x="643" y="495"/>
                  <a:pt x="672" y="471"/>
                </a:cubicBezTo>
                <a:cubicBezTo>
                  <a:pt x="766" y="553"/>
                  <a:pt x="810" y="628"/>
                  <a:pt x="790" y="6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8" name="Freeform 33"/>
          <p:cNvSpPr>
            <a:spLocks noEditPoints="1"/>
          </p:cNvSpPr>
          <p:nvPr/>
        </p:nvSpPr>
        <p:spPr bwMode="auto">
          <a:xfrm>
            <a:off x="1154854" y="1501987"/>
            <a:ext cx="1022773" cy="1022773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9" name="Freeform 37"/>
          <p:cNvSpPr>
            <a:spLocks noEditPoints="1"/>
          </p:cNvSpPr>
          <p:nvPr/>
        </p:nvSpPr>
        <p:spPr bwMode="auto">
          <a:xfrm>
            <a:off x="2836449" y="2676314"/>
            <a:ext cx="531479" cy="651935"/>
          </a:xfrm>
          <a:custGeom>
            <a:avLst/>
            <a:gdLst>
              <a:gd name="T0" fmla="*/ 2 w 802"/>
              <a:gd name="T1" fmla="*/ 942 h 986"/>
              <a:gd name="T2" fmla="*/ 9 w 802"/>
              <a:gd name="T3" fmla="*/ 970 h 986"/>
              <a:gd name="T4" fmla="*/ 48 w 802"/>
              <a:gd name="T5" fmla="*/ 980 h 986"/>
              <a:gd name="T6" fmla="*/ 194 w 802"/>
              <a:gd name="T7" fmla="*/ 916 h 986"/>
              <a:gd name="T8" fmla="*/ 27 w 802"/>
              <a:gd name="T9" fmla="*/ 785 h 986"/>
              <a:gd name="T10" fmla="*/ 2 w 802"/>
              <a:gd name="T11" fmla="*/ 942 h 986"/>
              <a:gd name="T12" fmla="*/ 145 w 802"/>
              <a:gd name="T13" fmla="*/ 910 h 986"/>
              <a:gd name="T14" fmla="*/ 38 w 802"/>
              <a:gd name="T15" fmla="*/ 956 h 986"/>
              <a:gd name="T16" fmla="*/ 29 w 802"/>
              <a:gd name="T17" fmla="*/ 954 h 986"/>
              <a:gd name="T18" fmla="*/ 27 w 802"/>
              <a:gd name="T19" fmla="*/ 946 h 986"/>
              <a:gd name="T20" fmla="*/ 45 w 802"/>
              <a:gd name="T21" fmla="*/ 831 h 986"/>
              <a:gd name="T22" fmla="*/ 145 w 802"/>
              <a:gd name="T23" fmla="*/ 910 h 986"/>
              <a:gd name="T24" fmla="*/ 801 w 802"/>
              <a:gd name="T25" fmla="*/ 101 h 986"/>
              <a:gd name="T26" fmla="*/ 794 w 802"/>
              <a:gd name="T27" fmla="*/ 89 h 986"/>
              <a:gd name="T28" fmla="*/ 687 w 802"/>
              <a:gd name="T29" fmla="*/ 4 h 986"/>
              <a:gd name="T30" fmla="*/ 675 w 802"/>
              <a:gd name="T31" fmla="*/ 0 h 986"/>
              <a:gd name="T32" fmla="*/ 660 w 802"/>
              <a:gd name="T33" fmla="*/ 7 h 986"/>
              <a:gd name="T34" fmla="*/ 574 w 802"/>
              <a:gd name="T35" fmla="*/ 116 h 986"/>
              <a:gd name="T36" fmla="*/ 570 w 802"/>
              <a:gd name="T37" fmla="*/ 130 h 986"/>
              <a:gd name="T38" fmla="*/ 577 w 802"/>
              <a:gd name="T39" fmla="*/ 142 h 986"/>
              <a:gd name="T40" fmla="*/ 684 w 802"/>
              <a:gd name="T41" fmla="*/ 227 h 986"/>
              <a:gd name="T42" fmla="*/ 696 w 802"/>
              <a:gd name="T43" fmla="*/ 231 h 986"/>
              <a:gd name="T44" fmla="*/ 710 w 802"/>
              <a:gd name="T45" fmla="*/ 225 h 986"/>
              <a:gd name="T46" fmla="*/ 797 w 802"/>
              <a:gd name="T47" fmla="*/ 115 h 986"/>
              <a:gd name="T48" fmla="*/ 801 w 802"/>
              <a:gd name="T49" fmla="*/ 101 h 986"/>
              <a:gd name="T50" fmla="*/ 695 w 802"/>
              <a:gd name="T51" fmla="*/ 204 h 986"/>
              <a:gd name="T52" fmla="*/ 598 w 802"/>
              <a:gd name="T53" fmla="*/ 127 h 986"/>
              <a:gd name="T54" fmla="*/ 676 w 802"/>
              <a:gd name="T55" fmla="*/ 27 h 986"/>
              <a:gd name="T56" fmla="*/ 773 w 802"/>
              <a:gd name="T57" fmla="*/ 104 h 986"/>
              <a:gd name="T58" fmla="*/ 695 w 802"/>
              <a:gd name="T59" fmla="*/ 204 h 986"/>
              <a:gd name="T60" fmla="*/ 37 w 802"/>
              <a:gd name="T61" fmla="*/ 774 h 986"/>
              <a:gd name="T62" fmla="*/ 201 w 802"/>
              <a:gd name="T63" fmla="*/ 903 h 986"/>
              <a:gd name="T64" fmla="*/ 698 w 802"/>
              <a:gd name="T65" fmla="*/ 269 h 986"/>
              <a:gd name="T66" fmla="*/ 534 w 802"/>
              <a:gd name="T67" fmla="*/ 140 h 986"/>
              <a:gd name="T68" fmla="*/ 37 w 802"/>
              <a:gd name="T69" fmla="*/ 774 h 986"/>
              <a:gd name="T70" fmla="*/ 608 w 802"/>
              <a:gd name="T71" fmla="*/ 231 h 986"/>
              <a:gd name="T72" fmla="*/ 460 w 802"/>
              <a:gd name="T73" fmla="*/ 423 h 986"/>
              <a:gd name="T74" fmla="*/ 438 w 802"/>
              <a:gd name="T75" fmla="*/ 406 h 986"/>
              <a:gd name="T76" fmla="*/ 587 w 802"/>
              <a:gd name="T77" fmla="*/ 214 h 986"/>
              <a:gd name="T78" fmla="*/ 608 w 802"/>
              <a:gd name="T79" fmla="*/ 231 h 986"/>
              <a:gd name="T80" fmla="*/ 568 w 802"/>
              <a:gd name="T81" fmla="*/ 199 h 986"/>
              <a:gd name="T82" fmla="*/ 403 w 802"/>
              <a:gd name="T83" fmla="*/ 411 h 986"/>
              <a:gd name="T84" fmla="*/ 465 w 802"/>
              <a:gd name="T85" fmla="*/ 459 h 986"/>
              <a:gd name="T86" fmla="*/ 628 w 802"/>
              <a:gd name="T87" fmla="*/ 246 h 986"/>
              <a:gd name="T88" fmla="*/ 663 w 802"/>
              <a:gd name="T89" fmla="*/ 273 h 986"/>
              <a:gd name="T90" fmla="*/ 197 w 802"/>
              <a:gd name="T91" fmla="*/ 867 h 986"/>
              <a:gd name="T92" fmla="*/ 72 w 802"/>
              <a:gd name="T93" fmla="*/ 770 h 986"/>
              <a:gd name="T94" fmla="*/ 538 w 802"/>
              <a:gd name="T95" fmla="*/ 176 h 986"/>
              <a:gd name="T96" fmla="*/ 568 w 802"/>
              <a:gd name="T97" fmla="*/ 199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2" h="986">
                <a:moveTo>
                  <a:pt x="2" y="942"/>
                </a:moveTo>
                <a:cubicBezTo>
                  <a:pt x="0" y="952"/>
                  <a:pt x="3" y="962"/>
                  <a:pt x="9" y="970"/>
                </a:cubicBezTo>
                <a:cubicBezTo>
                  <a:pt x="21" y="986"/>
                  <a:pt x="40" y="983"/>
                  <a:pt x="48" y="980"/>
                </a:cubicBezTo>
                <a:cubicBezTo>
                  <a:pt x="194" y="916"/>
                  <a:pt x="194" y="916"/>
                  <a:pt x="194" y="916"/>
                </a:cubicBezTo>
                <a:cubicBezTo>
                  <a:pt x="27" y="785"/>
                  <a:pt x="27" y="785"/>
                  <a:pt x="27" y="785"/>
                </a:cubicBezTo>
                <a:lnTo>
                  <a:pt x="2" y="942"/>
                </a:lnTo>
                <a:close/>
                <a:moveTo>
                  <a:pt x="145" y="910"/>
                </a:moveTo>
                <a:cubicBezTo>
                  <a:pt x="38" y="956"/>
                  <a:pt x="38" y="956"/>
                  <a:pt x="38" y="956"/>
                </a:cubicBezTo>
                <a:cubicBezTo>
                  <a:pt x="37" y="957"/>
                  <a:pt x="33" y="958"/>
                  <a:pt x="29" y="954"/>
                </a:cubicBezTo>
                <a:cubicBezTo>
                  <a:pt x="27" y="952"/>
                  <a:pt x="26" y="950"/>
                  <a:pt x="27" y="946"/>
                </a:cubicBezTo>
                <a:cubicBezTo>
                  <a:pt x="45" y="831"/>
                  <a:pt x="45" y="831"/>
                  <a:pt x="45" y="831"/>
                </a:cubicBezTo>
                <a:lnTo>
                  <a:pt x="145" y="910"/>
                </a:lnTo>
                <a:close/>
                <a:moveTo>
                  <a:pt x="801" y="101"/>
                </a:moveTo>
                <a:cubicBezTo>
                  <a:pt x="801" y="96"/>
                  <a:pt x="798" y="92"/>
                  <a:pt x="794" y="89"/>
                </a:cubicBezTo>
                <a:cubicBezTo>
                  <a:pt x="687" y="4"/>
                  <a:pt x="687" y="4"/>
                  <a:pt x="687" y="4"/>
                </a:cubicBezTo>
                <a:cubicBezTo>
                  <a:pt x="684" y="1"/>
                  <a:pt x="679" y="0"/>
                  <a:pt x="675" y="0"/>
                </a:cubicBezTo>
                <a:cubicBezTo>
                  <a:pt x="669" y="0"/>
                  <a:pt x="664" y="2"/>
                  <a:pt x="660" y="7"/>
                </a:cubicBezTo>
                <a:cubicBezTo>
                  <a:pt x="574" y="116"/>
                  <a:pt x="574" y="116"/>
                  <a:pt x="574" y="116"/>
                </a:cubicBezTo>
                <a:cubicBezTo>
                  <a:pt x="571" y="120"/>
                  <a:pt x="569" y="125"/>
                  <a:pt x="570" y="130"/>
                </a:cubicBezTo>
                <a:cubicBezTo>
                  <a:pt x="570" y="135"/>
                  <a:pt x="573" y="139"/>
                  <a:pt x="577" y="142"/>
                </a:cubicBezTo>
                <a:cubicBezTo>
                  <a:pt x="684" y="227"/>
                  <a:pt x="684" y="227"/>
                  <a:pt x="684" y="227"/>
                </a:cubicBezTo>
                <a:cubicBezTo>
                  <a:pt x="687" y="230"/>
                  <a:pt x="691" y="231"/>
                  <a:pt x="696" y="231"/>
                </a:cubicBezTo>
                <a:cubicBezTo>
                  <a:pt x="701" y="231"/>
                  <a:pt x="707" y="229"/>
                  <a:pt x="710" y="225"/>
                </a:cubicBezTo>
                <a:cubicBezTo>
                  <a:pt x="797" y="115"/>
                  <a:pt x="797" y="115"/>
                  <a:pt x="797" y="115"/>
                </a:cubicBezTo>
                <a:cubicBezTo>
                  <a:pt x="800" y="112"/>
                  <a:pt x="802" y="107"/>
                  <a:pt x="801" y="101"/>
                </a:cubicBezTo>
                <a:close/>
                <a:moveTo>
                  <a:pt x="695" y="204"/>
                </a:moveTo>
                <a:cubicBezTo>
                  <a:pt x="598" y="127"/>
                  <a:pt x="598" y="127"/>
                  <a:pt x="598" y="127"/>
                </a:cubicBezTo>
                <a:cubicBezTo>
                  <a:pt x="676" y="27"/>
                  <a:pt x="676" y="27"/>
                  <a:pt x="676" y="27"/>
                </a:cubicBezTo>
                <a:cubicBezTo>
                  <a:pt x="773" y="104"/>
                  <a:pt x="773" y="104"/>
                  <a:pt x="773" y="104"/>
                </a:cubicBezTo>
                <a:lnTo>
                  <a:pt x="695" y="204"/>
                </a:lnTo>
                <a:close/>
                <a:moveTo>
                  <a:pt x="37" y="774"/>
                </a:moveTo>
                <a:cubicBezTo>
                  <a:pt x="201" y="903"/>
                  <a:pt x="201" y="903"/>
                  <a:pt x="201" y="903"/>
                </a:cubicBezTo>
                <a:cubicBezTo>
                  <a:pt x="698" y="269"/>
                  <a:pt x="698" y="269"/>
                  <a:pt x="698" y="269"/>
                </a:cubicBezTo>
                <a:cubicBezTo>
                  <a:pt x="534" y="140"/>
                  <a:pt x="534" y="140"/>
                  <a:pt x="534" y="140"/>
                </a:cubicBezTo>
                <a:lnTo>
                  <a:pt x="37" y="774"/>
                </a:lnTo>
                <a:close/>
                <a:moveTo>
                  <a:pt x="608" y="231"/>
                </a:moveTo>
                <a:cubicBezTo>
                  <a:pt x="460" y="423"/>
                  <a:pt x="460" y="423"/>
                  <a:pt x="460" y="423"/>
                </a:cubicBezTo>
                <a:cubicBezTo>
                  <a:pt x="438" y="406"/>
                  <a:pt x="438" y="406"/>
                  <a:pt x="438" y="406"/>
                </a:cubicBezTo>
                <a:cubicBezTo>
                  <a:pt x="587" y="214"/>
                  <a:pt x="587" y="214"/>
                  <a:pt x="587" y="214"/>
                </a:cubicBezTo>
                <a:lnTo>
                  <a:pt x="608" y="231"/>
                </a:lnTo>
                <a:close/>
                <a:moveTo>
                  <a:pt x="568" y="199"/>
                </a:moveTo>
                <a:cubicBezTo>
                  <a:pt x="403" y="411"/>
                  <a:pt x="403" y="411"/>
                  <a:pt x="403" y="411"/>
                </a:cubicBezTo>
                <a:cubicBezTo>
                  <a:pt x="465" y="459"/>
                  <a:pt x="465" y="459"/>
                  <a:pt x="465" y="459"/>
                </a:cubicBezTo>
                <a:cubicBezTo>
                  <a:pt x="628" y="246"/>
                  <a:pt x="628" y="246"/>
                  <a:pt x="628" y="246"/>
                </a:cubicBezTo>
                <a:cubicBezTo>
                  <a:pt x="663" y="273"/>
                  <a:pt x="663" y="273"/>
                  <a:pt x="663" y="273"/>
                </a:cubicBezTo>
                <a:cubicBezTo>
                  <a:pt x="197" y="867"/>
                  <a:pt x="197" y="867"/>
                  <a:pt x="197" y="867"/>
                </a:cubicBezTo>
                <a:cubicBezTo>
                  <a:pt x="72" y="770"/>
                  <a:pt x="72" y="770"/>
                  <a:pt x="72" y="770"/>
                </a:cubicBezTo>
                <a:cubicBezTo>
                  <a:pt x="538" y="176"/>
                  <a:pt x="538" y="176"/>
                  <a:pt x="538" y="176"/>
                </a:cubicBezTo>
                <a:lnTo>
                  <a:pt x="568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70" name="Freeform 21"/>
          <p:cNvSpPr>
            <a:spLocks noEditPoints="1"/>
          </p:cNvSpPr>
          <p:nvPr/>
        </p:nvSpPr>
        <p:spPr bwMode="auto">
          <a:xfrm>
            <a:off x="8457720" y="2348176"/>
            <a:ext cx="914400" cy="756529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5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48" grpId="0" bldLvl="0" animBg="1"/>
      <p:bldP spid="49" grpId="0" bldLvl="0" animBg="1"/>
      <p:bldP spid="50" grpId="0" bldLvl="0" animBg="1"/>
      <p:bldP spid="51" grpId="0" bldLvl="0" animBg="1"/>
      <p:bldP spid="52" grpId="0" bldLvl="0" animBg="1"/>
      <p:bldP spid="53" grpId="0" bldLvl="0" animBg="1"/>
      <p:bldP spid="54" grpId="0" bldLvl="0" animBg="1"/>
      <p:bldP spid="56" grpId="0"/>
      <p:bldP spid="57" grpId="0"/>
      <p:bldP spid="58" grpId="0"/>
      <p:bldP spid="59" grpId="0"/>
      <p:bldP spid="60" grpId="0"/>
      <p:bldP spid="61" grpId="0"/>
      <p:bldP spid="62" grpId="0"/>
      <p:bldP spid="64" grpId="0" bldLvl="0" animBg="1"/>
      <p:bldP spid="65" grpId="0" bldLvl="0" animBg="1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Matrix charts are easily edited by using smart art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3810000" y="1295400"/>
          <a:ext cx="4572000" cy="4639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29601" y="2127872"/>
            <a:ext cx="81304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5" b="1" dirty="0">
                <a:solidFill>
                  <a:srgbClr val="4A452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Vital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9600" y="2448216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nonsequis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volupta doluptas illuptas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29600" y="4340639"/>
            <a:ext cx="159210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5" b="1" dirty="0">
                <a:solidFill>
                  <a:srgbClr val="4A452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Important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29600" y="4659553"/>
            <a:ext cx="284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Quam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num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sim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volorep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tatempo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reprovitibus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ium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dolorem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porur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83050" y="2127872"/>
            <a:ext cx="67775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135" b="1" dirty="0">
                <a:solidFill>
                  <a:srgbClr val="4A452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7600" y="2448216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Ria qui del ium aut ex et estrum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nonsequis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volupta doluptas illuptas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00519" y="4340639"/>
            <a:ext cx="126028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135" b="1" dirty="0">
                <a:solidFill>
                  <a:srgbClr val="4A452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 deal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16000" y="4659553"/>
            <a:ext cx="284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Quam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num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sim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volorep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tatempo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reprovitibus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ium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dolorem</a:t>
            </a:r>
            <a:r>
              <a:rPr lang="en-US" sz="16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rgbClr val="4A452A"/>
                </a:solidFill>
                <a:latin typeface="微软雅黑" panose="020B0503020204020204" charset="-122"/>
              </a:rPr>
              <a:t>porur</a:t>
            </a:r>
          </a:p>
        </p:txBody>
      </p:sp>
      <p:sp>
        <p:nvSpPr>
          <p:cNvPr id="14" name="Freeform 17"/>
          <p:cNvSpPr>
            <a:spLocks noEditPoints="1"/>
          </p:cNvSpPr>
          <p:nvPr/>
        </p:nvSpPr>
        <p:spPr bwMode="auto">
          <a:xfrm>
            <a:off x="4684237" y="1939108"/>
            <a:ext cx="713888" cy="659352"/>
          </a:xfrm>
          <a:custGeom>
            <a:avLst/>
            <a:gdLst>
              <a:gd name="T0" fmla="*/ 647 w 800"/>
              <a:gd name="T1" fmla="*/ 0 h 740"/>
              <a:gd name="T2" fmla="*/ 147 w 800"/>
              <a:gd name="T3" fmla="*/ 0 h 740"/>
              <a:gd name="T4" fmla="*/ 0 w 800"/>
              <a:gd name="T5" fmla="*/ 153 h 740"/>
              <a:gd name="T6" fmla="*/ 130 w 800"/>
              <a:gd name="T7" fmla="*/ 304 h 740"/>
              <a:gd name="T8" fmla="*/ 368 w 800"/>
              <a:gd name="T9" fmla="*/ 537 h 740"/>
              <a:gd name="T10" fmla="*/ 243 w 800"/>
              <a:gd name="T11" fmla="*/ 701 h 740"/>
              <a:gd name="T12" fmla="*/ 224 w 800"/>
              <a:gd name="T13" fmla="*/ 721 h 740"/>
              <a:gd name="T14" fmla="*/ 243 w 800"/>
              <a:gd name="T15" fmla="*/ 740 h 740"/>
              <a:gd name="T16" fmla="*/ 551 w 800"/>
              <a:gd name="T17" fmla="*/ 740 h 740"/>
              <a:gd name="T18" fmla="*/ 570 w 800"/>
              <a:gd name="T19" fmla="*/ 721 h 740"/>
              <a:gd name="T20" fmla="*/ 551 w 800"/>
              <a:gd name="T21" fmla="*/ 701 h 740"/>
              <a:gd name="T22" fmla="*/ 425 w 800"/>
              <a:gd name="T23" fmla="*/ 537 h 740"/>
              <a:gd name="T24" fmla="*/ 663 w 800"/>
              <a:gd name="T25" fmla="*/ 305 h 740"/>
              <a:gd name="T26" fmla="*/ 800 w 800"/>
              <a:gd name="T27" fmla="*/ 153 h 740"/>
              <a:gd name="T28" fmla="*/ 647 w 800"/>
              <a:gd name="T29" fmla="*/ 0 h 740"/>
              <a:gd name="T30" fmla="*/ 127 w 800"/>
              <a:gd name="T31" fmla="*/ 265 h 740"/>
              <a:gd name="T32" fmla="*/ 38 w 800"/>
              <a:gd name="T33" fmla="*/ 153 h 740"/>
              <a:gd name="T34" fmla="*/ 127 w 800"/>
              <a:gd name="T35" fmla="*/ 40 h 740"/>
              <a:gd name="T36" fmla="*/ 127 w 800"/>
              <a:gd name="T37" fmla="*/ 265 h 740"/>
              <a:gd name="T38" fmla="*/ 482 w 800"/>
              <a:gd name="T39" fmla="*/ 701 h 740"/>
              <a:gd name="T40" fmla="*/ 312 w 800"/>
              <a:gd name="T41" fmla="*/ 701 h 740"/>
              <a:gd name="T42" fmla="*/ 397 w 800"/>
              <a:gd name="T43" fmla="*/ 567 h 740"/>
              <a:gd name="T44" fmla="*/ 482 w 800"/>
              <a:gd name="T45" fmla="*/ 701 h 740"/>
              <a:gd name="T46" fmla="*/ 628 w 800"/>
              <a:gd name="T47" fmla="*/ 269 h 740"/>
              <a:gd name="T48" fmla="*/ 397 w 800"/>
              <a:gd name="T49" fmla="*/ 500 h 740"/>
              <a:gd name="T50" fmla="*/ 166 w 800"/>
              <a:gd name="T51" fmla="*/ 269 h 740"/>
              <a:gd name="T52" fmla="*/ 166 w 800"/>
              <a:gd name="T53" fmla="*/ 38 h 740"/>
              <a:gd name="T54" fmla="*/ 628 w 800"/>
              <a:gd name="T55" fmla="*/ 38 h 740"/>
              <a:gd name="T56" fmla="*/ 628 w 800"/>
              <a:gd name="T57" fmla="*/ 269 h 740"/>
              <a:gd name="T58" fmla="*/ 666 w 800"/>
              <a:gd name="T59" fmla="*/ 266 h 740"/>
              <a:gd name="T60" fmla="*/ 666 w 800"/>
              <a:gd name="T61" fmla="*/ 40 h 740"/>
              <a:gd name="T62" fmla="*/ 761 w 800"/>
              <a:gd name="T63" fmla="*/ 153 h 740"/>
              <a:gd name="T64" fmla="*/ 666 w 800"/>
              <a:gd name="T65" fmla="*/ 266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00" h="740">
                <a:moveTo>
                  <a:pt x="64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66" y="0"/>
                  <a:pt x="0" y="69"/>
                  <a:pt x="0" y="153"/>
                </a:cubicBezTo>
                <a:cubicBezTo>
                  <a:pt x="0" y="231"/>
                  <a:pt x="57" y="296"/>
                  <a:pt x="130" y="304"/>
                </a:cubicBezTo>
                <a:cubicBezTo>
                  <a:pt x="146" y="427"/>
                  <a:pt x="245" y="524"/>
                  <a:pt x="368" y="537"/>
                </a:cubicBezTo>
                <a:cubicBezTo>
                  <a:pt x="334" y="612"/>
                  <a:pt x="279" y="701"/>
                  <a:pt x="243" y="701"/>
                </a:cubicBezTo>
                <a:cubicBezTo>
                  <a:pt x="232" y="701"/>
                  <a:pt x="224" y="710"/>
                  <a:pt x="224" y="721"/>
                </a:cubicBezTo>
                <a:cubicBezTo>
                  <a:pt x="224" y="731"/>
                  <a:pt x="232" y="740"/>
                  <a:pt x="243" y="740"/>
                </a:cubicBezTo>
                <a:cubicBezTo>
                  <a:pt x="551" y="740"/>
                  <a:pt x="551" y="740"/>
                  <a:pt x="551" y="740"/>
                </a:cubicBezTo>
                <a:cubicBezTo>
                  <a:pt x="561" y="740"/>
                  <a:pt x="570" y="731"/>
                  <a:pt x="570" y="721"/>
                </a:cubicBezTo>
                <a:cubicBezTo>
                  <a:pt x="570" y="710"/>
                  <a:pt x="561" y="701"/>
                  <a:pt x="551" y="701"/>
                </a:cubicBezTo>
                <a:cubicBezTo>
                  <a:pt x="515" y="701"/>
                  <a:pt x="460" y="612"/>
                  <a:pt x="425" y="537"/>
                </a:cubicBezTo>
                <a:cubicBezTo>
                  <a:pt x="549" y="524"/>
                  <a:pt x="647" y="427"/>
                  <a:pt x="663" y="305"/>
                </a:cubicBezTo>
                <a:cubicBezTo>
                  <a:pt x="740" y="297"/>
                  <a:pt x="800" y="232"/>
                  <a:pt x="800" y="153"/>
                </a:cubicBezTo>
                <a:cubicBezTo>
                  <a:pt x="800" y="69"/>
                  <a:pt x="731" y="0"/>
                  <a:pt x="647" y="0"/>
                </a:cubicBezTo>
                <a:close/>
                <a:moveTo>
                  <a:pt x="127" y="265"/>
                </a:moveTo>
                <a:cubicBezTo>
                  <a:pt x="77" y="256"/>
                  <a:pt x="38" y="209"/>
                  <a:pt x="38" y="153"/>
                </a:cubicBezTo>
                <a:cubicBezTo>
                  <a:pt x="38" y="97"/>
                  <a:pt x="77" y="50"/>
                  <a:pt x="127" y="40"/>
                </a:cubicBezTo>
                <a:lnTo>
                  <a:pt x="127" y="265"/>
                </a:lnTo>
                <a:close/>
                <a:moveTo>
                  <a:pt x="482" y="701"/>
                </a:moveTo>
                <a:cubicBezTo>
                  <a:pt x="312" y="701"/>
                  <a:pt x="312" y="701"/>
                  <a:pt x="312" y="701"/>
                </a:cubicBezTo>
                <a:cubicBezTo>
                  <a:pt x="347" y="664"/>
                  <a:pt x="378" y="607"/>
                  <a:pt x="397" y="567"/>
                </a:cubicBezTo>
                <a:cubicBezTo>
                  <a:pt x="416" y="607"/>
                  <a:pt x="447" y="664"/>
                  <a:pt x="482" y="701"/>
                </a:cubicBezTo>
                <a:close/>
                <a:moveTo>
                  <a:pt x="628" y="269"/>
                </a:moveTo>
                <a:cubicBezTo>
                  <a:pt x="628" y="397"/>
                  <a:pt x="524" y="500"/>
                  <a:pt x="397" y="500"/>
                </a:cubicBezTo>
                <a:cubicBezTo>
                  <a:pt x="270" y="500"/>
                  <a:pt x="166" y="397"/>
                  <a:pt x="166" y="269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628" y="38"/>
                  <a:pt x="628" y="38"/>
                  <a:pt x="628" y="38"/>
                </a:cubicBezTo>
                <a:lnTo>
                  <a:pt x="628" y="269"/>
                </a:lnTo>
                <a:close/>
                <a:moveTo>
                  <a:pt x="666" y="266"/>
                </a:moveTo>
                <a:cubicBezTo>
                  <a:pt x="666" y="40"/>
                  <a:pt x="666" y="40"/>
                  <a:pt x="666" y="40"/>
                </a:cubicBezTo>
                <a:cubicBezTo>
                  <a:pt x="720" y="49"/>
                  <a:pt x="761" y="96"/>
                  <a:pt x="761" y="153"/>
                </a:cubicBezTo>
                <a:cubicBezTo>
                  <a:pt x="761" y="210"/>
                  <a:pt x="720" y="257"/>
                  <a:pt x="666" y="2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5" name="Freeform 135"/>
          <p:cNvSpPr>
            <a:spLocks noEditPoints="1"/>
          </p:cNvSpPr>
          <p:nvPr/>
        </p:nvSpPr>
        <p:spPr bwMode="auto">
          <a:xfrm>
            <a:off x="6908800" y="1849641"/>
            <a:ext cx="702021" cy="748820"/>
          </a:xfrm>
          <a:custGeom>
            <a:avLst/>
            <a:gdLst>
              <a:gd name="T0" fmla="*/ 749 w 813"/>
              <a:gd name="T1" fmla="*/ 15 h 866"/>
              <a:gd name="T2" fmla="*/ 664 w 813"/>
              <a:gd name="T3" fmla="*/ 19 h 866"/>
              <a:gd name="T4" fmla="*/ 640 w 813"/>
              <a:gd name="T5" fmla="*/ 2 h 866"/>
              <a:gd name="T6" fmla="*/ 354 w 813"/>
              <a:gd name="T7" fmla="*/ 410 h 866"/>
              <a:gd name="T8" fmla="*/ 308 w 813"/>
              <a:gd name="T9" fmla="*/ 481 h 866"/>
              <a:gd name="T10" fmla="*/ 334 w 813"/>
              <a:gd name="T11" fmla="*/ 481 h 866"/>
              <a:gd name="T12" fmla="*/ 431 w 813"/>
              <a:gd name="T13" fmla="*/ 449 h 866"/>
              <a:gd name="T14" fmla="*/ 636 w 813"/>
              <a:gd name="T15" fmla="*/ 336 h 866"/>
              <a:gd name="T16" fmla="*/ 492 w 813"/>
              <a:gd name="T17" fmla="*/ 324 h 866"/>
              <a:gd name="T18" fmla="*/ 691 w 813"/>
              <a:gd name="T19" fmla="*/ 287 h 866"/>
              <a:gd name="T20" fmla="*/ 691 w 813"/>
              <a:gd name="T21" fmla="*/ 251 h 866"/>
              <a:gd name="T22" fmla="*/ 600 w 813"/>
              <a:gd name="T23" fmla="*/ 215 h 866"/>
              <a:gd name="T24" fmla="*/ 761 w 813"/>
              <a:gd name="T25" fmla="*/ 206 h 866"/>
              <a:gd name="T26" fmla="*/ 565 w 813"/>
              <a:gd name="T27" fmla="*/ 360 h 866"/>
              <a:gd name="T28" fmla="*/ 455 w 813"/>
              <a:gd name="T29" fmla="*/ 360 h 866"/>
              <a:gd name="T30" fmla="*/ 628 w 813"/>
              <a:gd name="T31" fmla="*/ 136 h 866"/>
              <a:gd name="T32" fmla="*/ 578 w 813"/>
              <a:gd name="T33" fmla="*/ 186 h 866"/>
              <a:gd name="T34" fmla="*/ 506 w 813"/>
              <a:gd name="T35" fmla="*/ 258 h 866"/>
              <a:gd name="T36" fmla="*/ 433 w 813"/>
              <a:gd name="T37" fmla="*/ 331 h 866"/>
              <a:gd name="T38" fmla="*/ 493 w 813"/>
              <a:gd name="T39" fmla="*/ 143 h 866"/>
              <a:gd name="T40" fmla="*/ 628 w 813"/>
              <a:gd name="T41" fmla="*/ 136 h 866"/>
              <a:gd name="T42" fmla="*/ 636 w 813"/>
              <a:gd name="T43" fmla="*/ 179 h 866"/>
              <a:gd name="T44" fmla="*/ 735 w 813"/>
              <a:gd name="T45" fmla="*/ 179 h 866"/>
              <a:gd name="T46" fmla="*/ 331 w 813"/>
              <a:gd name="T47" fmla="*/ 631 h 866"/>
              <a:gd name="T48" fmla="*/ 367 w 813"/>
              <a:gd name="T49" fmla="*/ 523 h 866"/>
              <a:gd name="T50" fmla="*/ 150 w 813"/>
              <a:gd name="T51" fmla="*/ 631 h 866"/>
              <a:gd name="T52" fmla="*/ 186 w 813"/>
              <a:gd name="T53" fmla="*/ 652 h 866"/>
              <a:gd name="T54" fmla="*/ 0 w 813"/>
              <a:gd name="T55" fmla="*/ 866 h 866"/>
              <a:gd name="T56" fmla="*/ 511 w 813"/>
              <a:gd name="T57" fmla="*/ 847 h 866"/>
              <a:gd name="T58" fmla="*/ 40 w 813"/>
              <a:gd name="T59" fmla="*/ 830 h 866"/>
              <a:gd name="T60" fmla="*/ 222 w 813"/>
              <a:gd name="T61" fmla="*/ 683 h 866"/>
              <a:gd name="T62" fmla="*/ 186 w 813"/>
              <a:gd name="T63" fmla="*/ 595 h 866"/>
              <a:gd name="T64" fmla="*/ 331 w 813"/>
              <a:gd name="T65" fmla="*/ 559 h 866"/>
              <a:gd name="T66" fmla="*/ 295 w 813"/>
              <a:gd name="T67" fmla="*/ 595 h 866"/>
              <a:gd name="T68" fmla="*/ 310 w 813"/>
              <a:gd name="T69" fmla="*/ 685 h 866"/>
              <a:gd name="T70" fmla="*/ 40 w 813"/>
              <a:gd name="T71" fmla="*/ 830 h 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13" h="866">
                <a:moveTo>
                  <a:pt x="774" y="15"/>
                </a:moveTo>
                <a:cubicBezTo>
                  <a:pt x="767" y="8"/>
                  <a:pt x="756" y="8"/>
                  <a:pt x="749" y="15"/>
                </a:cubicBezTo>
                <a:cubicBezTo>
                  <a:pt x="664" y="100"/>
                  <a:pt x="664" y="100"/>
                  <a:pt x="664" y="100"/>
                </a:cubicBezTo>
                <a:cubicBezTo>
                  <a:pt x="664" y="19"/>
                  <a:pt x="664" y="19"/>
                  <a:pt x="664" y="19"/>
                </a:cubicBezTo>
                <a:cubicBezTo>
                  <a:pt x="664" y="14"/>
                  <a:pt x="662" y="8"/>
                  <a:pt x="657" y="5"/>
                </a:cubicBezTo>
                <a:cubicBezTo>
                  <a:pt x="652" y="1"/>
                  <a:pt x="646" y="0"/>
                  <a:pt x="640" y="2"/>
                </a:cubicBezTo>
                <a:cubicBezTo>
                  <a:pt x="584" y="22"/>
                  <a:pt x="522" y="63"/>
                  <a:pt x="467" y="118"/>
                </a:cubicBezTo>
                <a:cubicBezTo>
                  <a:pt x="361" y="224"/>
                  <a:pt x="315" y="347"/>
                  <a:pt x="354" y="410"/>
                </a:cubicBezTo>
                <a:cubicBezTo>
                  <a:pt x="308" y="456"/>
                  <a:pt x="308" y="456"/>
                  <a:pt x="308" y="456"/>
                </a:cubicBezTo>
                <a:cubicBezTo>
                  <a:pt x="301" y="463"/>
                  <a:pt x="301" y="474"/>
                  <a:pt x="308" y="481"/>
                </a:cubicBezTo>
                <a:cubicBezTo>
                  <a:pt x="312" y="485"/>
                  <a:pt x="316" y="487"/>
                  <a:pt x="321" y="487"/>
                </a:cubicBezTo>
                <a:cubicBezTo>
                  <a:pt x="326" y="487"/>
                  <a:pt x="330" y="485"/>
                  <a:pt x="334" y="481"/>
                </a:cubicBezTo>
                <a:cubicBezTo>
                  <a:pt x="379" y="436"/>
                  <a:pt x="379" y="436"/>
                  <a:pt x="379" y="436"/>
                </a:cubicBezTo>
                <a:cubicBezTo>
                  <a:pt x="394" y="445"/>
                  <a:pt x="411" y="449"/>
                  <a:pt x="431" y="449"/>
                </a:cubicBezTo>
                <a:cubicBezTo>
                  <a:pt x="486" y="449"/>
                  <a:pt x="558" y="417"/>
                  <a:pt x="630" y="356"/>
                </a:cubicBezTo>
                <a:cubicBezTo>
                  <a:pt x="636" y="351"/>
                  <a:pt x="638" y="343"/>
                  <a:pt x="636" y="336"/>
                </a:cubicBezTo>
                <a:cubicBezTo>
                  <a:pt x="633" y="328"/>
                  <a:pt x="626" y="324"/>
                  <a:pt x="619" y="324"/>
                </a:cubicBezTo>
                <a:cubicBezTo>
                  <a:pt x="492" y="324"/>
                  <a:pt x="492" y="324"/>
                  <a:pt x="492" y="324"/>
                </a:cubicBezTo>
                <a:cubicBezTo>
                  <a:pt x="528" y="287"/>
                  <a:pt x="528" y="287"/>
                  <a:pt x="528" y="287"/>
                </a:cubicBezTo>
                <a:cubicBezTo>
                  <a:pt x="691" y="287"/>
                  <a:pt x="691" y="287"/>
                  <a:pt x="691" y="287"/>
                </a:cubicBezTo>
                <a:cubicBezTo>
                  <a:pt x="701" y="287"/>
                  <a:pt x="709" y="279"/>
                  <a:pt x="709" y="269"/>
                </a:cubicBezTo>
                <a:cubicBezTo>
                  <a:pt x="709" y="259"/>
                  <a:pt x="701" y="251"/>
                  <a:pt x="691" y="251"/>
                </a:cubicBezTo>
                <a:cubicBezTo>
                  <a:pt x="564" y="251"/>
                  <a:pt x="564" y="251"/>
                  <a:pt x="564" y="251"/>
                </a:cubicBezTo>
                <a:cubicBezTo>
                  <a:pt x="600" y="215"/>
                  <a:pt x="600" y="215"/>
                  <a:pt x="600" y="215"/>
                </a:cubicBezTo>
                <a:cubicBezTo>
                  <a:pt x="745" y="215"/>
                  <a:pt x="745" y="215"/>
                  <a:pt x="745" y="215"/>
                </a:cubicBezTo>
                <a:cubicBezTo>
                  <a:pt x="752" y="215"/>
                  <a:pt x="758" y="212"/>
                  <a:pt x="761" y="206"/>
                </a:cubicBezTo>
                <a:cubicBezTo>
                  <a:pt x="808" y="124"/>
                  <a:pt x="813" y="54"/>
                  <a:pt x="774" y="15"/>
                </a:cubicBezTo>
                <a:close/>
                <a:moveTo>
                  <a:pt x="565" y="360"/>
                </a:moveTo>
                <a:cubicBezTo>
                  <a:pt x="501" y="404"/>
                  <a:pt x="441" y="423"/>
                  <a:pt x="406" y="409"/>
                </a:cubicBezTo>
                <a:cubicBezTo>
                  <a:pt x="455" y="360"/>
                  <a:pt x="455" y="360"/>
                  <a:pt x="455" y="360"/>
                </a:cubicBezTo>
                <a:lnTo>
                  <a:pt x="565" y="360"/>
                </a:lnTo>
                <a:close/>
                <a:moveTo>
                  <a:pt x="628" y="136"/>
                </a:moveTo>
                <a:cubicBezTo>
                  <a:pt x="581" y="183"/>
                  <a:pt x="581" y="183"/>
                  <a:pt x="581" y="183"/>
                </a:cubicBezTo>
                <a:cubicBezTo>
                  <a:pt x="580" y="184"/>
                  <a:pt x="579" y="185"/>
                  <a:pt x="578" y="186"/>
                </a:cubicBezTo>
                <a:cubicBezTo>
                  <a:pt x="509" y="255"/>
                  <a:pt x="509" y="255"/>
                  <a:pt x="509" y="255"/>
                </a:cubicBezTo>
                <a:cubicBezTo>
                  <a:pt x="508" y="256"/>
                  <a:pt x="507" y="257"/>
                  <a:pt x="506" y="258"/>
                </a:cubicBezTo>
                <a:cubicBezTo>
                  <a:pt x="437" y="327"/>
                  <a:pt x="437" y="327"/>
                  <a:pt x="437" y="327"/>
                </a:cubicBezTo>
                <a:cubicBezTo>
                  <a:pt x="435" y="328"/>
                  <a:pt x="434" y="329"/>
                  <a:pt x="433" y="331"/>
                </a:cubicBezTo>
                <a:cubicBezTo>
                  <a:pt x="381" y="383"/>
                  <a:pt x="381" y="383"/>
                  <a:pt x="381" y="383"/>
                </a:cubicBezTo>
                <a:cubicBezTo>
                  <a:pt x="363" y="336"/>
                  <a:pt x="400" y="236"/>
                  <a:pt x="493" y="143"/>
                </a:cubicBezTo>
                <a:cubicBezTo>
                  <a:pt x="535" y="101"/>
                  <a:pt x="584" y="66"/>
                  <a:pt x="628" y="46"/>
                </a:cubicBezTo>
                <a:lnTo>
                  <a:pt x="628" y="136"/>
                </a:lnTo>
                <a:close/>
                <a:moveTo>
                  <a:pt x="735" y="179"/>
                </a:moveTo>
                <a:cubicBezTo>
                  <a:pt x="636" y="179"/>
                  <a:pt x="636" y="179"/>
                  <a:pt x="636" y="179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71" y="84"/>
                  <a:pt x="762" y="128"/>
                  <a:pt x="735" y="179"/>
                </a:cubicBezTo>
                <a:close/>
                <a:moveTo>
                  <a:pt x="331" y="652"/>
                </a:moveTo>
                <a:cubicBezTo>
                  <a:pt x="331" y="631"/>
                  <a:pt x="331" y="631"/>
                  <a:pt x="331" y="631"/>
                </a:cubicBezTo>
                <a:cubicBezTo>
                  <a:pt x="367" y="631"/>
                  <a:pt x="367" y="631"/>
                  <a:pt x="367" y="631"/>
                </a:cubicBezTo>
                <a:cubicBezTo>
                  <a:pt x="367" y="523"/>
                  <a:pt x="367" y="523"/>
                  <a:pt x="367" y="523"/>
                </a:cubicBezTo>
                <a:cubicBezTo>
                  <a:pt x="150" y="523"/>
                  <a:pt x="150" y="523"/>
                  <a:pt x="150" y="523"/>
                </a:cubicBezTo>
                <a:cubicBezTo>
                  <a:pt x="150" y="631"/>
                  <a:pt x="150" y="631"/>
                  <a:pt x="150" y="631"/>
                </a:cubicBezTo>
                <a:cubicBezTo>
                  <a:pt x="186" y="631"/>
                  <a:pt x="186" y="631"/>
                  <a:pt x="186" y="631"/>
                </a:cubicBezTo>
                <a:cubicBezTo>
                  <a:pt x="186" y="652"/>
                  <a:pt x="186" y="652"/>
                  <a:pt x="186" y="652"/>
                </a:cubicBezTo>
                <a:cubicBezTo>
                  <a:pt x="72" y="671"/>
                  <a:pt x="10" y="737"/>
                  <a:pt x="2" y="847"/>
                </a:cubicBezTo>
                <a:cubicBezTo>
                  <a:pt x="0" y="866"/>
                  <a:pt x="0" y="866"/>
                  <a:pt x="0" y="866"/>
                </a:cubicBezTo>
                <a:cubicBezTo>
                  <a:pt x="512" y="866"/>
                  <a:pt x="512" y="866"/>
                  <a:pt x="512" y="866"/>
                </a:cubicBezTo>
                <a:cubicBezTo>
                  <a:pt x="511" y="847"/>
                  <a:pt x="511" y="847"/>
                  <a:pt x="511" y="847"/>
                </a:cubicBezTo>
                <a:cubicBezTo>
                  <a:pt x="502" y="735"/>
                  <a:pt x="443" y="671"/>
                  <a:pt x="331" y="652"/>
                </a:cubicBezTo>
                <a:close/>
                <a:moveTo>
                  <a:pt x="40" y="830"/>
                </a:moveTo>
                <a:cubicBezTo>
                  <a:pt x="53" y="745"/>
                  <a:pt x="106" y="698"/>
                  <a:pt x="207" y="685"/>
                </a:cubicBezTo>
                <a:cubicBezTo>
                  <a:pt x="222" y="683"/>
                  <a:pt x="222" y="683"/>
                  <a:pt x="222" y="683"/>
                </a:cubicBezTo>
                <a:cubicBezTo>
                  <a:pt x="222" y="595"/>
                  <a:pt x="222" y="595"/>
                  <a:pt x="222" y="595"/>
                </a:cubicBezTo>
                <a:cubicBezTo>
                  <a:pt x="186" y="595"/>
                  <a:pt x="186" y="595"/>
                  <a:pt x="186" y="595"/>
                </a:cubicBezTo>
                <a:cubicBezTo>
                  <a:pt x="186" y="559"/>
                  <a:pt x="186" y="559"/>
                  <a:pt x="186" y="559"/>
                </a:cubicBezTo>
                <a:cubicBezTo>
                  <a:pt x="331" y="559"/>
                  <a:pt x="331" y="559"/>
                  <a:pt x="331" y="559"/>
                </a:cubicBezTo>
                <a:cubicBezTo>
                  <a:pt x="331" y="595"/>
                  <a:pt x="331" y="595"/>
                  <a:pt x="331" y="595"/>
                </a:cubicBezTo>
                <a:cubicBezTo>
                  <a:pt x="295" y="595"/>
                  <a:pt x="295" y="595"/>
                  <a:pt x="295" y="595"/>
                </a:cubicBezTo>
                <a:cubicBezTo>
                  <a:pt x="295" y="683"/>
                  <a:pt x="295" y="683"/>
                  <a:pt x="295" y="683"/>
                </a:cubicBezTo>
                <a:cubicBezTo>
                  <a:pt x="310" y="685"/>
                  <a:pt x="310" y="685"/>
                  <a:pt x="310" y="685"/>
                </a:cubicBezTo>
                <a:cubicBezTo>
                  <a:pt x="409" y="698"/>
                  <a:pt x="460" y="743"/>
                  <a:pt x="472" y="830"/>
                </a:cubicBezTo>
                <a:lnTo>
                  <a:pt x="40" y="8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6" name="Freeform 143"/>
          <p:cNvSpPr>
            <a:spLocks noEditPoints="1"/>
          </p:cNvSpPr>
          <p:nvPr/>
        </p:nvSpPr>
        <p:spPr bwMode="auto">
          <a:xfrm>
            <a:off x="4775201" y="4061895"/>
            <a:ext cx="604953" cy="690005"/>
          </a:xfrm>
          <a:custGeom>
            <a:avLst/>
            <a:gdLst>
              <a:gd name="T0" fmla="*/ 671 w 846"/>
              <a:gd name="T1" fmla="*/ 670 h 965"/>
              <a:gd name="T2" fmla="*/ 685 w 846"/>
              <a:gd name="T3" fmla="*/ 51 h 965"/>
              <a:gd name="T4" fmla="*/ 700 w 846"/>
              <a:gd name="T5" fmla="*/ 36 h 965"/>
              <a:gd name="T6" fmla="*/ 700 w 846"/>
              <a:gd name="T7" fmla="*/ 8 h 965"/>
              <a:gd name="T8" fmla="*/ 671 w 846"/>
              <a:gd name="T9" fmla="*/ 8 h 965"/>
              <a:gd name="T10" fmla="*/ 613 w 846"/>
              <a:gd name="T11" fmla="*/ 65 h 965"/>
              <a:gd name="T12" fmla="*/ 613 w 846"/>
              <a:gd name="T13" fmla="*/ 94 h 965"/>
              <a:gd name="T14" fmla="*/ 628 w 846"/>
              <a:gd name="T15" fmla="*/ 100 h 965"/>
              <a:gd name="T16" fmla="*/ 642 w 846"/>
              <a:gd name="T17" fmla="*/ 94 h 965"/>
              <a:gd name="T18" fmla="*/ 656 w 846"/>
              <a:gd name="T19" fmla="*/ 80 h 965"/>
              <a:gd name="T20" fmla="*/ 642 w 846"/>
              <a:gd name="T21" fmla="*/ 642 h 965"/>
              <a:gd name="T22" fmla="*/ 81 w 846"/>
              <a:gd name="T23" fmla="*/ 656 h 965"/>
              <a:gd name="T24" fmla="*/ 95 w 846"/>
              <a:gd name="T25" fmla="*/ 642 h 965"/>
              <a:gd name="T26" fmla="*/ 95 w 846"/>
              <a:gd name="T27" fmla="*/ 613 h 965"/>
              <a:gd name="T28" fmla="*/ 66 w 846"/>
              <a:gd name="T29" fmla="*/ 613 h 965"/>
              <a:gd name="T30" fmla="*/ 8 w 846"/>
              <a:gd name="T31" fmla="*/ 670 h 965"/>
              <a:gd name="T32" fmla="*/ 8 w 846"/>
              <a:gd name="T33" fmla="*/ 699 h 965"/>
              <a:gd name="T34" fmla="*/ 23 w 846"/>
              <a:gd name="T35" fmla="*/ 705 h 965"/>
              <a:gd name="T36" fmla="*/ 37 w 846"/>
              <a:gd name="T37" fmla="*/ 699 h 965"/>
              <a:gd name="T38" fmla="*/ 52 w 846"/>
              <a:gd name="T39" fmla="*/ 684 h 965"/>
              <a:gd name="T40" fmla="*/ 313 w 846"/>
              <a:gd name="T41" fmla="*/ 800 h 965"/>
              <a:gd name="T42" fmla="*/ 313 w 846"/>
              <a:gd name="T43" fmla="*/ 844 h 965"/>
              <a:gd name="T44" fmla="*/ 98 w 846"/>
              <a:gd name="T45" fmla="*/ 928 h 965"/>
              <a:gd name="T46" fmla="*/ 49 w 846"/>
              <a:gd name="T47" fmla="*/ 965 h 965"/>
              <a:gd name="T48" fmla="*/ 659 w 846"/>
              <a:gd name="T49" fmla="*/ 965 h 965"/>
              <a:gd name="T50" fmla="*/ 610 w 846"/>
              <a:gd name="T51" fmla="*/ 928 h 965"/>
              <a:gd name="T52" fmla="*/ 395 w 846"/>
              <a:gd name="T53" fmla="*/ 844 h 965"/>
              <a:gd name="T54" fmla="*/ 395 w 846"/>
              <a:gd name="T55" fmla="*/ 800 h 965"/>
              <a:gd name="T56" fmla="*/ 671 w 846"/>
              <a:gd name="T57" fmla="*/ 670 h 965"/>
              <a:gd name="T58" fmla="*/ 526 w 846"/>
              <a:gd name="T59" fmla="*/ 924 h 965"/>
              <a:gd name="T60" fmla="*/ 182 w 846"/>
              <a:gd name="T61" fmla="*/ 924 h 965"/>
              <a:gd name="T62" fmla="*/ 354 w 846"/>
              <a:gd name="T63" fmla="*/ 883 h 965"/>
              <a:gd name="T64" fmla="*/ 526 w 846"/>
              <a:gd name="T65" fmla="*/ 924 h 965"/>
              <a:gd name="T66" fmla="*/ 354 w 846"/>
              <a:gd name="T67" fmla="*/ 700 h 965"/>
              <a:gd name="T68" fmla="*/ 700 w 846"/>
              <a:gd name="T69" fmla="*/ 353 h 965"/>
              <a:gd name="T70" fmla="*/ 354 w 846"/>
              <a:gd name="T71" fmla="*/ 7 h 965"/>
              <a:gd name="T72" fmla="*/ 8 w 846"/>
              <a:gd name="T73" fmla="*/ 353 h 965"/>
              <a:gd name="T74" fmla="*/ 354 w 846"/>
              <a:gd name="T75" fmla="*/ 700 h 965"/>
              <a:gd name="T76" fmla="*/ 354 w 846"/>
              <a:gd name="T77" fmla="*/ 48 h 965"/>
              <a:gd name="T78" fmla="*/ 660 w 846"/>
              <a:gd name="T79" fmla="*/ 353 h 965"/>
              <a:gd name="T80" fmla="*/ 354 w 846"/>
              <a:gd name="T81" fmla="*/ 659 h 965"/>
              <a:gd name="T82" fmla="*/ 48 w 846"/>
              <a:gd name="T83" fmla="*/ 353 h 965"/>
              <a:gd name="T84" fmla="*/ 354 w 846"/>
              <a:gd name="T85" fmla="*/ 48 h 9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46" h="965">
                <a:moveTo>
                  <a:pt x="671" y="670"/>
                </a:moveTo>
                <a:cubicBezTo>
                  <a:pt x="841" y="500"/>
                  <a:pt x="846" y="227"/>
                  <a:pt x="685" y="51"/>
                </a:cubicBezTo>
                <a:cubicBezTo>
                  <a:pt x="700" y="36"/>
                  <a:pt x="700" y="36"/>
                  <a:pt x="700" y="36"/>
                </a:cubicBezTo>
                <a:cubicBezTo>
                  <a:pt x="708" y="28"/>
                  <a:pt x="708" y="15"/>
                  <a:pt x="700" y="8"/>
                </a:cubicBezTo>
                <a:cubicBezTo>
                  <a:pt x="692" y="0"/>
                  <a:pt x="679" y="0"/>
                  <a:pt x="671" y="8"/>
                </a:cubicBezTo>
                <a:cubicBezTo>
                  <a:pt x="613" y="65"/>
                  <a:pt x="613" y="65"/>
                  <a:pt x="613" y="65"/>
                </a:cubicBezTo>
                <a:cubicBezTo>
                  <a:pt x="605" y="73"/>
                  <a:pt x="605" y="86"/>
                  <a:pt x="613" y="94"/>
                </a:cubicBezTo>
                <a:cubicBezTo>
                  <a:pt x="617" y="98"/>
                  <a:pt x="623" y="100"/>
                  <a:pt x="628" y="100"/>
                </a:cubicBezTo>
                <a:cubicBezTo>
                  <a:pt x="633" y="100"/>
                  <a:pt x="638" y="98"/>
                  <a:pt x="642" y="94"/>
                </a:cubicBezTo>
                <a:cubicBezTo>
                  <a:pt x="656" y="80"/>
                  <a:pt x="656" y="80"/>
                  <a:pt x="656" y="80"/>
                </a:cubicBezTo>
                <a:cubicBezTo>
                  <a:pt x="801" y="240"/>
                  <a:pt x="796" y="488"/>
                  <a:pt x="642" y="642"/>
                </a:cubicBezTo>
                <a:cubicBezTo>
                  <a:pt x="488" y="796"/>
                  <a:pt x="240" y="800"/>
                  <a:pt x="81" y="656"/>
                </a:cubicBezTo>
                <a:cubicBezTo>
                  <a:pt x="95" y="642"/>
                  <a:pt x="95" y="642"/>
                  <a:pt x="95" y="642"/>
                </a:cubicBezTo>
                <a:cubicBezTo>
                  <a:pt x="103" y="634"/>
                  <a:pt x="103" y="621"/>
                  <a:pt x="95" y="613"/>
                </a:cubicBezTo>
                <a:cubicBezTo>
                  <a:pt x="87" y="605"/>
                  <a:pt x="74" y="605"/>
                  <a:pt x="66" y="613"/>
                </a:cubicBezTo>
                <a:cubicBezTo>
                  <a:pt x="8" y="670"/>
                  <a:pt x="8" y="670"/>
                  <a:pt x="8" y="670"/>
                </a:cubicBezTo>
                <a:cubicBezTo>
                  <a:pt x="0" y="678"/>
                  <a:pt x="0" y="691"/>
                  <a:pt x="8" y="699"/>
                </a:cubicBezTo>
                <a:cubicBezTo>
                  <a:pt x="12" y="703"/>
                  <a:pt x="17" y="705"/>
                  <a:pt x="23" y="705"/>
                </a:cubicBezTo>
                <a:cubicBezTo>
                  <a:pt x="28" y="705"/>
                  <a:pt x="33" y="703"/>
                  <a:pt x="37" y="699"/>
                </a:cubicBezTo>
                <a:cubicBezTo>
                  <a:pt x="52" y="684"/>
                  <a:pt x="52" y="684"/>
                  <a:pt x="52" y="684"/>
                </a:cubicBezTo>
                <a:cubicBezTo>
                  <a:pt x="126" y="753"/>
                  <a:pt x="219" y="791"/>
                  <a:pt x="313" y="800"/>
                </a:cubicBezTo>
                <a:cubicBezTo>
                  <a:pt x="313" y="844"/>
                  <a:pt x="313" y="844"/>
                  <a:pt x="313" y="844"/>
                </a:cubicBezTo>
                <a:cubicBezTo>
                  <a:pt x="235" y="852"/>
                  <a:pt x="162" y="880"/>
                  <a:pt x="98" y="928"/>
                </a:cubicBezTo>
                <a:cubicBezTo>
                  <a:pt x="49" y="965"/>
                  <a:pt x="49" y="965"/>
                  <a:pt x="49" y="965"/>
                </a:cubicBezTo>
                <a:cubicBezTo>
                  <a:pt x="659" y="965"/>
                  <a:pt x="659" y="965"/>
                  <a:pt x="659" y="965"/>
                </a:cubicBezTo>
                <a:cubicBezTo>
                  <a:pt x="610" y="928"/>
                  <a:pt x="610" y="928"/>
                  <a:pt x="610" y="928"/>
                </a:cubicBezTo>
                <a:cubicBezTo>
                  <a:pt x="546" y="880"/>
                  <a:pt x="473" y="852"/>
                  <a:pt x="395" y="844"/>
                </a:cubicBezTo>
                <a:cubicBezTo>
                  <a:pt x="395" y="800"/>
                  <a:pt x="395" y="800"/>
                  <a:pt x="395" y="800"/>
                </a:cubicBezTo>
                <a:cubicBezTo>
                  <a:pt x="496" y="791"/>
                  <a:pt x="594" y="747"/>
                  <a:pt x="671" y="670"/>
                </a:cubicBezTo>
                <a:close/>
                <a:moveTo>
                  <a:pt x="526" y="924"/>
                </a:moveTo>
                <a:cubicBezTo>
                  <a:pt x="182" y="924"/>
                  <a:pt x="182" y="924"/>
                  <a:pt x="182" y="924"/>
                </a:cubicBezTo>
                <a:cubicBezTo>
                  <a:pt x="235" y="897"/>
                  <a:pt x="293" y="883"/>
                  <a:pt x="354" y="883"/>
                </a:cubicBezTo>
                <a:cubicBezTo>
                  <a:pt x="415" y="883"/>
                  <a:pt x="473" y="897"/>
                  <a:pt x="526" y="924"/>
                </a:cubicBezTo>
                <a:close/>
                <a:moveTo>
                  <a:pt x="354" y="700"/>
                </a:moveTo>
                <a:cubicBezTo>
                  <a:pt x="545" y="700"/>
                  <a:pt x="700" y="544"/>
                  <a:pt x="700" y="353"/>
                </a:cubicBezTo>
                <a:cubicBezTo>
                  <a:pt x="700" y="162"/>
                  <a:pt x="545" y="7"/>
                  <a:pt x="354" y="7"/>
                </a:cubicBezTo>
                <a:cubicBezTo>
                  <a:pt x="163" y="7"/>
                  <a:pt x="8" y="162"/>
                  <a:pt x="8" y="353"/>
                </a:cubicBezTo>
                <a:cubicBezTo>
                  <a:pt x="8" y="544"/>
                  <a:pt x="163" y="700"/>
                  <a:pt x="354" y="700"/>
                </a:cubicBezTo>
                <a:close/>
                <a:moveTo>
                  <a:pt x="354" y="48"/>
                </a:moveTo>
                <a:cubicBezTo>
                  <a:pt x="523" y="48"/>
                  <a:pt x="660" y="185"/>
                  <a:pt x="660" y="353"/>
                </a:cubicBezTo>
                <a:cubicBezTo>
                  <a:pt x="660" y="522"/>
                  <a:pt x="523" y="659"/>
                  <a:pt x="354" y="659"/>
                </a:cubicBezTo>
                <a:cubicBezTo>
                  <a:pt x="185" y="659"/>
                  <a:pt x="48" y="522"/>
                  <a:pt x="48" y="353"/>
                </a:cubicBezTo>
                <a:cubicBezTo>
                  <a:pt x="48" y="185"/>
                  <a:pt x="185" y="48"/>
                  <a:pt x="354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7" name="Freeform 151"/>
          <p:cNvSpPr>
            <a:spLocks noEditPoints="1"/>
          </p:cNvSpPr>
          <p:nvPr/>
        </p:nvSpPr>
        <p:spPr bwMode="auto">
          <a:xfrm>
            <a:off x="6928300" y="4064001"/>
            <a:ext cx="462253" cy="687900"/>
          </a:xfrm>
          <a:custGeom>
            <a:avLst/>
            <a:gdLst>
              <a:gd name="T0" fmla="*/ 400 w 800"/>
              <a:gd name="T1" fmla="*/ 225 h 1193"/>
              <a:gd name="T2" fmla="*/ 225 w 800"/>
              <a:gd name="T3" fmla="*/ 400 h 1193"/>
              <a:gd name="T4" fmla="*/ 400 w 800"/>
              <a:gd name="T5" fmla="*/ 575 h 1193"/>
              <a:gd name="T6" fmla="*/ 575 w 800"/>
              <a:gd name="T7" fmla="*/ 400 h 1193"/>
              <a:gd name="T8" fmla="*/ 400 w 800"/>
              <a:gd name="T9" fmla="*/ 225 h 1193"/>
              <a:gd name="T10" fmla="*/ 400 w 800"/>
              <a:gd name="T11" fmla="*/ 525 h 1193"/>
              <a:gd name="T12" fmla="*/ 275 w 800"/>
              <a:gd name="T13" fmla="*/ 400 h 1193"/>
              <a:gd name="T14" fmla="*/ 400 w 800"/>
              <a:gd name="T15" fmla="*/ 275 h 1193"/>
              <a:gd name="T16" fmla="*/ 525 w 800"/>
              <a:gd name="T17" fmla="*/ 400 h 1193"/>
              <a:gd name="T18" fmla="*/ 400 w 800"/>
              <a:gd name="T19" fmla="*/ 525 h 1193"/>
              <a:gd name="T20" fmla="*/ 400 w 800"/>
              <a:gd name="T21" fmla="*/ 0 h 1193"/>
              <a:gd name="T22" fmla="*/ 0 w 800"/>
              <a:gd name="T23" fmla="*/ 400 h 1193"/>
              <a:gd name="T24" fmla="*/ 379 w 800"/>
              <a:gd name="T25" fmla="*/ 1164 h 1193"/>
              <a:gd name="T26" fmla="*/ 400 w 800"/>
              <a:gd name="T27" fmla="*/ 1193 h 1193"/>
              <a:gd name="T28" fmla="*/ 420 w 800"/>
              <a:gd name="T29" fmla="*/ 1164 h 1193"/>
              <a:gd name="T30" fmla="*/ 800 w 800"/>
              <a:gd name="T31" fmla="*/ 400 h 1193"/>
              <a:gd name="T32" fmla="*/ 400 w 800"/>
              <a:gd name="T33" fmla="*/ 0 h 1193"/>
              <a:gd name="T34" fmla="*/ 400 w 800"/>
              <a:gd name="T35" fmla="*/ 1105 h 1193"/>
              <a:gd name="T36" fmla="*/ 50 w 800"/>
              <a:gd name="T37" fmla="*/ 400 h 1193"/>
              <a:gd name="T38" fmla="*/ 400 w 800"/>
              <a:gd name="T39" fmla="*/ 50 h 1193"/>
              <a:gd name="T40" fmla="*/ 750 w 800"/>
              <a:gd name="T41" fmla="*/ 400 h 1193"/>
              <a:gd name="T42" fmla="*/ 400 w 800"/>
              <a:gd name="T43" fmla="*/ 1105 h 1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00" h="1193">
                <a:moveTo>
                  <a:pt x="400" y="225"/>
                </a:moveTo>
                <a:cubicBezTo>
                  <a:pt x="303" y="225"/>
                  <a:pt x="225" y="303"/>
                  <a:pt x="225" y="400"/>
                </a:cubicBezTo>
                <a:cubicBezTo>
                  <a:pt x="225" y="496"/>
                  <a:pt x="303" y="575"/>
                  <a:pt x="400" y="575"/>
                </a:cubicBezTo>
                <a:cubicBezTo>
                  <a:pt x="496" y="575"/>
                  <a:pt x="575" y="496"/>
                  <a:pt x="575" y="400"/>
                </a:cubicBezTo>
                <a:cubicBezTo>
                  <a:pt x="575" y="303"/>
                  <a:pt x="496" y="225"/>
                  <a:pt x="400" y="225"/>
                </a:cubicBezTo>
                <a:close/>
                <a:moveTo>
                  <a:pt x="400" y="525"/>
                </a:moveTo>
                <a:cubicBezTo>
                  <a:pt x="331" y="525"/>
                  <a:pt x="275" y="468"/>
                  <a:pt x="275" y="400"/>
                </a:cubicBezTo>
                <a:cubicBezTo>
                  <a:pt x="275" y="331"/>
                  <a:pt x="331" y="275"/>
                  <a:pt x="400" y="275"/>
                </a:cubicBezTo>
                <a:cubicBezTo>
                  <a:pt x="469" y="275"/>
                  <a:pt x="525" y="331"/>
                  <a:pt x="525" y="400"/>
                </a:cubicBezTo>
                <a:cubicBezTo>
                  <a:pt x="525" y="468"/>
                  <a:pt x="469" y="525"/>
                  <a:pt x="400" y="525"/>
                </a:cubicBezTo>
                <a:close/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12"/>
                  <a:pt x="364" y="1141"/>
                  <a:pt x="379" y="1164"/>
                </a:cubicBezTo>
                <a:cubicBezTo>
                  <a:pt x="400" y="1193"/>
                  <a:pt x="400" y="1193"/>
                  <a:pt x="400" y="1193"/>
                </a:cubicBezTo>
                <a:cubicBezTo>
                  <a:pt x="420" y="1164"/>
                  <a:pt x="420" y="1164"/>
                  <a:pt x="420" y="1164"/>
                </a:cubicBezTo>
                <a:cubicBezTo>
                  <a:pt x="436" y="1141"/>
                  <a:pt x="800" y="612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1105"/>
                </a:moveTo>
                <a:cubicBezTo>
                  <a:pt x="322" y="988"/>
                  <a:pt x="50" y="569"/>
                  <a:pt x="50" y="400"/>
                </a:cubicBezTo>
                <a:cubicBezTo>
                  <a:pt x="50" y="207"/>
                  <a:pt x="207" y="50"/>
                  <a:pt x="400" y="50"/>
                </a:cubicBezTo>
                <a:cubicBezTo>
                  <a:pt x="593" y="50"/>
                  <a:pt x="750" y="207"/>
                  <a:pt x="750" y="400"/>
                </a:cubicBezTo>
                <a:cubicBezTo>
                  <a:pt x="750" y="569"/>
                  <a:pt x="478" y="988"/>
                  <a:pt x="400" y="11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46950-3CC7-1647-8986-D66AF0C30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">
                                            <p:graphicEl>
                                              <a:dgm id="{CCF46950-3CC7-1647-8986-D66AF0C300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69DAB9-E400-284B-BA17-D97171070E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4">
                                            <p:graphicEl>
                                              <a:dgm id="{4869DAB9-E400-284B-BA17-D97171070E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F97DDD-29D8-7341-870C-A0DFF4162F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4">
                                            <p:graphicEl>
                                              <a:dgm id="{02F97DDD-29D8-7341-870C-A0DFF4162F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28DA34A-3F78-2A49-9D10-DA63C46708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4">
                                            <p:graphicEl>
                                              <a:dgm id="{F28DA34A-3F78-2A49-9D10-DA63C46708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55C5231-3E17-204C-9BC9-20065CA52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4">
                                            <p:graphicEl>
                                              <a:dgm id="{B55C5231-3E17-204C-9BC9-20065CA520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 bldLvl="0" animBg="1"/>
      <p:bldP spid="15" grpId="0" bldLvl="0" animBg="1"/>
      <p:bldP spid="16" grpId="0" bldLvl="0" animBg="1"/>
      <p:bldP spid="17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2070869" y="218847"/>
            <a:ext cx="2208208" cy="2208208"/>
          </a:xfrm>
          <a:prstGeom prst="ellipse">
            <a:avLst/>
          </a:prstGeom>
          <a:solidFill>
            <a:schemeClr val="bg1"/>
          </a:solidFill>
          <a:ln w="19050" cmpd="sng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540233" y="-311790"/>
            <a:ext cx="3269481" cy="3269481"/>
          </a:xfrm>
          <a:prstGeom prst="ellipse">
            <a:avLst/>
          </a:prstGeom>
          <a:noFill/>
          <a:ln w="25400" cap="rnd" cmpd="sng">
            <a:solidFill>
              <a:srgbClr val="4A452A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0" name="Freeform 13"/>
          <p:cNvSpPr>
            <a:spLocks noEditPoints="1"/>
          </p:cNvSpPr>
          <p:nvPr/>
        </p:nvSpPr>
        <p:spPr bwMode="auto">
          <a:xfrm>
            <a:off x="2661178" y="566852"/>
            <a:ext cx="1027591" cy="891608"/>
          </a:xfrm>
          <a:custGeom>
            <a:avLst/>
            <a:gdLst>
              <a:gd name="T0" fmla="*/ 455 w 829"/>
              <a:gd name="T1" fmla="*/ 0 h 719"/>
              <a:gd name="T2" fmla="*/ 38 w 829"/>
              <a:gd name="T3" fmla="*/ 301 h 719"/>
              <a:gd name="T4" fmla="*/ 225 w 829"/>
              <a:gd name="T5" fmla="*/ 275 h 719"/>
              <a:gd name="T6" fmla="*/ 284 w 829"/>
              <a:gd name="T7" fmla="*/ 138 h 719"/>
              <a:gd name="T8" fmla="*/ 570 w 829"/>
              <a:gd name="T9" fmla="*/ 171 h 719"/>
              <a:gd name="T10" fmla="*/ 718 w 829"/>
              <a:gd name="T11" fmla="*/ 338 h 719"/>
              <a:gd name="T12" fmla="*/ 818 w 829"/>
              <a:gd name="T13" fmla="*/ 207 h 719"/>
              <a:gd name="T14" fmla="*/ 612 w 829"/>
              <a:gd name="T15" fmla="*/ 255 h 719"/>
              <a:gd name="T16" fmla="*/ 558 w 829"/>
              <a:gd name="T17" fmla="*/ 117 h 719"/>
              <a:gd name="T18" fmla="*/ 277 w 829"/>
              <a:gd name="T19" fmla="*/ 116 h 719"/>
              <a:gd name="T20" fmla="*/ 217 w 829"/>
              <a:gd name="T21" fmla="*/ 254 h 719"/>
              <a:gd name="T22" fmla="*/ 58 w 829"/>
              <a:gd name="T23" fmla="*/ 292 h 719"/>
              <a:gd name="T24" fmla="*/ 455 w 829"/>
              <a:gd name="T25" fmla="*/ 22 h 719"/>
              <a:gd name="T26" fmla="*/ 765 w 829"/>
              <a:gd name="T27" fmla="*/ 315 h 719"/>
              <a:gd name="T28" fmla="*/ 276 w 829"/>
              <a:gd name="T29" fmla="*/ 574 h 719"/>
              <a:gd name="T30" fmla="*/ 276 w 829"/>
              <a:gd name="T31" fmla="*/ 559 h 719"/>
              <a:gd name="T32" fmla="*/ 312 w 829"/>
              <a:gd name="T33" fmla="*/ 523 h 719"/>
              <a:gd name="T34" fmla="*/ 225 w 829"/>
              <a:gd name="T35" fmla="*/ 667 h 719"/>
              <a:gd name="T36" fmla="*/ 276 w 829"/>
              <a:gd name="T37" fmla="*/ 616 h 719"/>
              <a:gd name="T38" fmla="*/ 276 w 829"/>
              <a:gd name="T39" fmla="*/ 632 h 719"/>
              <a:gd name="T40" fmla="*/ 276 w 829"/>
              <a:gd name="T41" fmla="*/ 327 h 719"/>
              <a:gd name="T42" fmla="*/ 327 w 829"/>
              <a:gd name="T43" fmla="*/ 379 h 719"/>
              <a:gd name="T44" fmla="*/ 240 w 829"/>
              <a:gd name="T45" fmla="*/ 379 h 719"/>
              <a:gd name="T46" fmla="*/ 276 w 829"/>
              <a:gd name="T47" fmla="*/ 414 h 719"/>
              <a:gd name="T48" fmla="*/ 552 w 829"/>
              <a:gd name="T49" fmla="*/ 719 h 719"/>
              <a:gd name="T50" fmla="*/ 552 w 829"/>
              <a:gd name="T51" fmla="*/ 703 h 719"/>
              <a:gd name="T52" fmla="*/ 588 w 829"/>
              <a:gd name="T53" fmla="*/ 667 h 719"/>
              <a:gd name="T54" fmla="*/ 501 w 829"/>
              <a:gd name="T55" fmla="*/ 523 h 719"/>
              <a:gd name="T56" fmla="*/ 552 w 829"/>
              <a:gd name="T57" fmla="*/ 472 h 719"/>
              <a:gd name="T58" fmla="*/ 552 w 829"/>
              <a:gd name="T59" fmla="*/ 487 h 719"/>
              <a:gd name="T60" fmla="*/ 414 w 829"/>
              <a:gd name="T61" fmla="*/ 327 h 719"/>
              <a:gd name="T62" fmla="*/ 465 w 829"/>
              <a:gd name="T63" fmla="*/ 379 h 719"/>
              <a:gd name="T64" fmla="*/ 378 w 829"/>
              <a:gd name="T65" fmla="*/ 379 h 719"/>
              <a:gd name="T66" fmla="*/ 414 w 829"/>
              <a:gd name="T67" fmla="*/ 414 h 719"/>
              <a:gd name="T68" fmla="*/ 414 w 829"/>
              <a:gd name="T69" fmla="*/ 719 h 719"/>
              <a:gd name="T70" fmla="*/ 414 w 829"/>
              <a:gd name="T71" fmla="*/ 703 h 719"/>
              <a:gd name="T72" fmla="*/ 450 w 829"/>
              <a:gd name="T73" fmla="*/ 667 h 719"/>
              <a:gd name="T74" fmla="*/ 363 w 829"/>
              <a:gd name="T75" fmla="*/ 523 h 719"/>
              <a:gd name="T76" fmla="*/ 414 w 829"/>
              <a:gd name="T77" fmla="*/ 472 h 719"/>
              <a:gd name="T78" fmla="*/ 414 w 829"/>
              <a:gd name="T79" fmla="*/ 487 h 719"/>
              <a:gd name="T80" fmla="*/ 552 w 829"/>
              <a:gd name="T81" fmla="*/ 327 h 719"/>
              <a:gd name="T82" fmla="*/ 604 w 829"/>
              <a:gd name="T83" fmla="*/ 379 h 719"/>
              <a:gd name="T84" fmla="*/ 517 w 829"/>
              <a:gd name="T85" fmla="*/ 379 h 719"/>
              <a:gd name="T86" fmla="*/ 552 w 829"/>
              <a:gd name="T87" fmla="*/ 414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29" h="719">
                <a:moveTo>
                  <a:pt x="818" y="207"/>
                </a:moveTo>
                <a:cubicBezTo>
                  <a:pt x="801" y="116"/>
                  <a:pt x="695" y="12"/>
                  <a:pt x="554" y="3"/>
                </a:cubicBezTo>
                <a:cubicBezTo>
                  <a:pt x="525" y="1"/>
                  <a:pt x="491" y="0"/>
                  <a:pt x="455" y="0"/>
                </a:cubicBezTo>
                <a:cubicBezTo>
                  <a:pt x="350" y="0"/>
                  <a:pt x="252" y="8"/>
                  <a:pt x="252" y="8"/>
                </a:cubicBezTo>
                <a:cubicBezTo>
                  <a:pt x="247" y="8"/>
                  <a:pt x="140" y="13"/>
                  <a:pt x="68" y="102"/>
                </a:cubicBezTo>
                <a:cubicBezTo>
                  <a:pt x="0" y="186"/>
                  <a:pt x="20" y="263"/>
                  <a:pt x="38" y="301"/>
                </a:cubicBezTo>
                <a:cubicBezTo>
                  <a:pt x="45" y="316"/>
                  <a:pt x="61" y="326"/>
                  <a:pt x="79" y="326"/>
                </a:cubicBezTo>
                <a:cubicBezTo>
                  <a:pt x="85" y="326"/>
                  <a:pt x="90" y="325"/>
                  <a:pt x="96" y="323"/>
                </a:cubicBezTo>
                <a:cubicBezTo>
                  <a:pt x="225" y="275"/>
                  <a:pt x="225" y="275"/>
                  <a:pt x="225" y="275"/>
                </a:cubicBezTo>
                <a:cubicBezTo>
                  <a:pt x="245" y="268"/>
                  <a:pt x="261" y="245"/>
                  <a:pt x="261" y="224"/>
                </a:cubicBezTo>
                <a:cubicBezTo>
                  <a:pt x="263" y="169"/>
                  <a:pt x="263" y="169"/>
                  <a:pt x="263" y="169"/>
                </a:cubicBezTo>
                <a:cubicBezTo>
                  <a:pt x="263" y="156"/>
                  <a:pt x="273" y="141"/>
                  <a:pt x="284" y="138"/>
                </a:cubicBezTo>
                <a:cubicBezTo>
                  <a:pt x="311" y="129"/>
                  <a:pt x="361" y="118"/>
                  <a:pt x="432" y="122"/>
                </a:cubicBezTo>
                <a:cubicBezTo>
                  <a:pt x="495" y="124"/>
                  <a:pt x="531" y="132"/>
                  <a:pt x="551" y="139"/>
                </a:cubicBezTo>
                <a:cubicBezTo>
                  <a:pt x="562" y="142"/>
                  <a:pt x="570" y="159"/>
                  <a:pt x="570" y="171"/>
                </a:cubicBezTo>
                <a:cubicBezTo>
                  <a:pt x="569" y="221"/>
                  <a:pt x="569" y="221"/>
                  <a:pt x="569" y="221"/>
                </a:cubicBezTo>
                <a:cubicBezTo>
                  <a:pt x="569" y="241"/>
                  <a:pt x="583" y="265"/>
                  <a:pt x="602" y="275"/>
                </a:cubicBezTo>
                <a:cubicBezTo>
                  <a:pt x="718" y="338"/>
                  <a:pt x="718" y="338"/>
                  <a:pt x="718" y="338"/>
                </a:cubicBezTo>
                <a:cubicBezTo>
                  <a:pt x="726" y="342"/>
                  <a:pt x="736" y="344"/>
                  <a:pt x="745" y="344"/>
                </a:cubicBezTo>
                <a:cubicBezTo>
                  <a:pt x="760" y="344"/>
                  <a:pt x="773" y="339"/>
                  <a:pt x="781" y="331"/>
                </a:cubicBezTo>
                <a:cubicBezTo>
                  <a:pt x="804" y="307"/>
                  <a:pt x="829" y="266"/>
                  <a:pt x="818" y="207"/>
                </a:cubicBezTo>
                <a:close/>
                <a:moveTo>
                  <a:pt x="765" y="315"/>
                </a:moveTo>
                <a:cubicBezTo>
                  <a:pt x="759" y="322"/>
                  <a:pt x="739" y="323"/>
                  <a:pt x="729" y="318"/>
                </a:cubicBezTo>
                <a:cubicBezTo>
                  <a:pt x="612" y="255"/>
                  <a:pt x="612" y="255"/>
                  <a:pt x="612" y="255"/>
                </a:cubicBezTo>
                <a:cubicBezTo>
                  <a:pt x="601" y="249"/>
                  <a:pt x="592" y="233"/>
                  <a:pt x="592" y="221"/>
                </a:cubicBezTo>
                <a:cubicBezTo>
                  <a:pt x="593" y="171"/>
                  <a:pt x="593" y="171"/>
                  <a:pt x="593" y="171"/>
                </a:cubicBezTo>
                <a:cubicBezTo>
                  <a:pt x="593" y="151"/>
                  <a:pt x="579" y="124"/>
                  <a:pt x="558" y="117"/>
                </a:cubicBezTo>
                <a:cubicBezTo>
                  <a:pt x="528" y="108"/>
                  <a:pt x="485" y="101"/>
                  <a:pt x="433" y="99"/>
                </a:cubicBezTo>
                <a:cubicBezTo>
                  <a:pt x="424" y="99"/>
                  <a:pt x="416" y="98"/>
                  <a:pt x="408" y="98"/>
                </a:cubicBezTo>
                <a:cubicBezTo>
                  <a:pt x="346" y="98"/>
                  <a:pt x="303" y="108"/>
                  <a:pt x="277" y="116"/>
                </a:cubicBezTo>
                <a:cubicBezTo>
                  <a:pt x="258" y="123"/>
                  <a:pt x="241" y="146"/>
                  <a:pt x="240" y="168"/>
                </a:cubicBezTo>
                <a:cubicBezTo>
                  <a:pt x="239" y="223"/>
                  <a:pt x="239" y="223"/>
                  <a:pt x="239" y="223"/>
                </a:cubicBezTo>
                <a:cubicBezTo>
                  <a:pt x="239" y="235"/>
                  <a:pt x="228" y="250"/>
                  <a:pt x="217" y="254"/>
                </a:cubicBezTo>
                <a:cubicBezTo>
                  <a:pt x="88" y="302"/>
                  <a:pt x="88" y="302"/>
                  <a:pt x="88" y="302"/>
                </a:cubicBezTo>
                <a:cubicBezTo>
                  <a:pt x="85" y="303"/>
                  <a:pt x="82" y="303"/>
                  <a:pt x="79" y="303"/>
                </a:cubicBezTo>
                <a:cubicBezTo>
                  <a:pt x="70" y="303"/>
                  <a:pt x="61" y="299"/>
                  <a:pt x="58" y="292"/>
                </a:cubicBezTo>
                <a:cubicBezTo>
                  <a:pt x="43" y="258"/>
                  <a:pt x="25" y="191"/>
                  <a:pt x="85" y="116"/>
                </a:cubicBezTo>
                <a:cubicBezTo>
                  <a:pt x="151" y="36"/>
                  <a:pt x="252" y="30"/>
                  <a:pt x="253" y="30"/>
                </a:cubicBezTo>
                <a:cubicBezTo>
                  <a:pt x="254" y="30"/>
                  <a:pt x="352" y="22"/>
                  <a:pt x="455" y="22"/>
                </a:cubicBezTo>
                <a:cubicBezTo>
                  <a:pt x="491" y="22"/>
                  <a:pt x="524" y="23"/>
                  <a:pt x="552" y="25"/>
                </a:cubicBezTo>
                <a:cubicBezTo>
                  <a:pt x="679" y="34"/>
                  <a:pt x="780" y="128"/>
                  <a:pt x="796" y="211"/>
                </a:cubicBezTo>
                <a:cubicBezTo>
                  <a:pt x="805" y="261"/>
                  <a:pt x="784" y="295"/>
                  <a:pt x="765" y="315"/>
                </a:cubicBezTo>
                <a:close/>
                <a:moveTo>
                  <a:pt x="276" y="472"/>
                </a:moveTo>
                <a:cubicBezTo>
                  <a:pt x="248" y="472"/>
                  <a:pt x="225" y="495"/>
                  <a:pt x="225" y="523"/>
                </a:cubicBezTo>
                <a:cubicBezTo>
                  <a:pt x="225" y="551"/>
                  <a:pt x="248" y="574"/>
                  <a:pt x="276" y="574"/>
                </a:cubicBezTo>
                <a:cubicBezTo>
                  <a:pt x="304" y="574"/>
                  <a:pt x="327" y="551"/>
                  <a:pt x="327" y="523"/>
                </a:cubicBezTo>
                <a:cubicBezTo>
                  <a:pt x="327" y="495"/>
                  <a:pt x="304" y="472"/>
                  <a:pt x="276" y="472"/>
                </a:cubicBezTo>
                <a:close/>
                <a:moveTo>
                  <a:pt x="276" y="559"/>
                </a:moveTo>
                <a:cubicBezTo>
                  <a:pt x="256" y="559"/>
                  <a:pt x="240" y="543"/>
                  <a:pt x="240" y="523"/>
                </a:cubicBezTo>
                <a:cubicBezTo>
                  <a:pt x="240" y="503"/>
                  <a:pt x="256" y="487"/>
                  <a:pt x="276" y="487"/>
                </a:cubicBezTo>
                <a:cubicBezTo>
                  <a:pt x="296" y="487"/>
                  <a:pt x="312" y="503"/>
                  <a:pt x="312" y="523"/>
                </a:cubicBezTo>
                <a:cubicBezTo>
                  <a:pt x="312" y="543"/>
                  <a:pt x="296" y="559"/>
                  <a:pt x="276" y="559"/>
                </a:cubicBezTo>
                <a:close/>
                <a:moveTo>
                  <a:pt x="276" y="616"/>
                </a:moveTo>
                <a:cubicBezTo>
                  <a:pt x="248" y="616"/>
                  <a:pt x="225" y="639"/>
                  <a:pt x="225" y="667"/>
                </a:cubicBezTo>
                <a:cubicBezTo>
                  <a:pt x="225" y="696"/>
                  <a:pt x="248" y="719"/>
                  <a:pt x="276" y="719"/>
                </a:cubicBezTo>
                <a:cubicBezTo>
                  <a:pt x="304" y="719"/>
                  <a:pt x="327" y="696"/>
                  <a:pt x="327" y="667"/>
                </a:cubicBezTo>
                <a:cubicBezTo>
                  <a:pt x="327" y="639"/>
                  <a:pt x="304" y="616"/>
                  <a:pt x="276" y="616"/>
                </a:cubicBezTo>
                <a:close/>
                <a:moveTo>
                  <a:pt x="276" y="703"/>
                </a:moveTo>
                <a:cubicBezTo>
                  <a:pt x="256" y="703"/>
                  <a:pt x="240" y="687"/>
                  <a:pt x="240" y="667"/>
                </a:cubicBezTo>
                <a:cubicBezTo>
                  <a:pt x="240" y="648"/>
                  <a:pt x="256" y="632"/>
                  <a:pt x="276" y="632"/>
                </a:cubicBezTo>
                <a:cubicBezTo>
                  <a:pt x="296" y="632"/>
                  <a:pt x="312" y="648"/>
                  <a:pt x="312" y="667"/>
                </a:cubicBezTo>
                <a:cubicBezTo>
                  <a:pt x="312" y="687"/>
                  <a:pt x="296" y="703"/>
                  <a:pt x="276" y="703"/>
                </a:cubicBezTo>
                <a:close/>
                <a:moveTo>
                  <a:pt x="276" y="327"/>
                </a:moveTo>
                <a:cubicBezTo>
                  <a:pt x="248" y="327"/>
                  <a:pt x="225" y="350"/>
                  <a:pt x="225" y="379"/>
                </a:cubicBezTo>
                <a:cubicBezTo>
                  <a:pt x="225" y="407"/>
                  <a:pt x="248" y="430"/>
                  <a:pt x="276" y="430"/>
                </a:cubicBezTo>
                <a:cubicBezTo>
                  <a:pt x="304" y="430"/>
                  <a:pt x="327" y="407"/>
                  <a:pt x="327" y="379"/>
                </a:cubicBezTo>
                <a:cubicBezTo>
                  <a:pt x="327" y="350"/>
                  <a:pt x="304" y="327"/>
                  <a:pt x="276" y="327"/>
                </a:cubicBezTo>
                <a:close/>
                <a:moveTo>
                  <a:pt x="276" y="414"/>
                </a:moveTo>
                <a:cubicBezTo>
                  <a:pt x="256" y="414"/>
                  <a:pt x="240" y="398"/>
                  <a:pt x="240" y="379"/>
                </a:cubicBezTo>
                <a:cubicBezTo>
                  <a:pt x="240" y="359"/>
                  <a:pt x="256" y="343"/>
                  <a:pt x="276" y="343"/>
                </a:cubicBezTo>
                <a:cubicBezTo>
                  <a:pt x="296" y="343"/>
                  <a:pt x="312" y="359"/>
                  <a:pt x="312" y="379"/>
                </a:cubicBezTo>
                <a:cubicBezTo>
                  <a:pt x="312" y="398"/>
                  <a:pt x="296" y="414"/>
                  <a:pt x="276" y="414"/>
                </a:cubicBezTo>
                <a:close/>
                <a:moveTo>
                  <a:pt x="552" y="616"/>
                </a:moveTo>
                <a:cubicBezTo>
                  <a:pt x="524" y="616"/>
                  <a:pt x="501" y="639"/>
                  <a:pt x="501" y="667"/>
                </a:cubicBezTo>
                <a:cubicBezTo>
                  <a:pt x="501" y="696"/>
                  <a:pt x="524" y="719"/>
                  <a:pt x="552" y="719"/>
                </a:cubicBezTo>
                <a:cubicBezTo>
                  <a:pt x="581" y="719"/>
                  <a:pt x="604" y="696"/>
                  <a:pt x="604" y="667"/>
                </a:cubicBezTo>
                <a:cubicBezTo>
                  <a:pt x="604" y="639"/>
                  <a:pt x="581" y="616"/>
                  <a:pt x="552" y="616"/>
                </a:cubicBezTo>
                <a:close/>
                <a:moveTo>
                  <a:pt x="552" y="703"/>
                </a:moveTo>
                <a:cubicBezTo>
                  <a:pt x="533" y="703"/>
                  <a:pt x="517" y="687"/>
                  <a:pt x="517" y="667"/>
                </a:cubicBezTo>
                <a:cubicBezTo>
                  <a:pt x="517" y="648"/>
                  <a:pt x="533" y="632"/>
                  <a:pt x="552" y="632"/>
                </a:cubicBezTo>
                <a:cubicBezTo>
                  <a:pt x="572" y="632"/>
                  <a:pt x="588" y="648"/>
                  <a:pt x="588" y="667"/>
                </a:cubicBezTo>
                <a:cubicBezTo>
                  <a:pt x="588" y="687"/>
                  <a:pt x="572" y="703"/>
                  <a:pt x="552" y="703"/>
                </a:cubicBezTo>
                <a:close/>
                <a:moveTo>
                  <a:pt x="552" y="472"/>
                </a:moveTo>
                <a:cubicBezTo>
                  <a:pt x="524" y="472"/>
                  <a:pt x="501" y="495"/>
                  <a:pt x="501" y="523"/>
                </a:cubicBezTo>
                <a:cubicBezTo>
                  <a:pt x="501" y="551"/>
                  <a:pt x="524" y="574"/>
                  <a:pt x="552" y="574"/>
                </a:cubicBezTo>
                <a:cubicBezTo>
                  <a:pt x="581" y="574"/>
                  <a:pt x="604" y="551"/>
                  <a:pt x="604" y="523"/>
                </a:cubicBezTo>
                <a:cubicBezTo>
                  <a:pt x="604" y="495"/>
                  <a:pt x="581" y="472"/>
                  <a:pt x="552" y="472"/>
                </a:cubicBezTo>
                <a:close/>
                <a:moveTo>
                  <a:pt x="552" y="559"/>
                </a:moveTo>
                <a:cubicBezTo>
                  <a:pt x="533" y="559"/>
                  <a:pt x="517" y="543"/>
                  <a:pt x="517" y="523"/>
                </a:cubicBezTo>
                <a:cubicBezTo>
                  <a:pt x="517" y="503"/>
                  <a:pt x="533" y="487"/>
                  <a:pt x="552" y="487"/>
                </a:cubicBezTo>
                <a:cubicBezTo>
                  <a:pt x="572" y="487"/>
                  <a:pt x="588" y="503"/>
                  <a:pt x="588" y="523"/>
                </a:cubicBezTo>
                <a:cubicBezTo>
                  <a:pt x="588" y="543"/>
                  <a:pt x="572" y="559"/>
                  <a:pt x="552" y="559"/>
                </a:cubicBezTo>
                <a:close/>
                <a:moveTo>
                  <a:pt x="414" y="327"/>
                </a:moveTo>
                <a:cubicBezTo>
                  <a:pt x="386" y="327"/>
                  <a:pt x="363" y="350"/>
                  <a:pt x="363" y="379"/>
                </a:cubicBezTo>
                <a:cubicBezTo>
                  <a:pt x="363" y="407"/>
                  <a:pt x="386" y="430"/>
                  <a:pt x="414" y="430"/>
                </a:cubicBezTo>
                <a:cubicBezTo>
                  <a:pt x="442" y="430"/>
                  <a:pt x="465" y="407"/>
                  <a:pt x="465" y="379"/>
                </a:cubicBezTo>
                <a:cubicBezTo>
                  <a:pt x="465" y="350"/>
                  <a:pt x="442" y="327"/>
                  <a:pt x="414" y="327"/>
                </a:cubicBezTo>
                <a:close/>
                <a:moveTo>
                  <a:pt x="414" y="414"/>
                </a:moveTo>
                <a:cubicBezTo>
                  <a:pt x="394" y="414"/>
                  <a:pt x="378" y="398"/>
                  <a:pt x="378" y="379"/>
                </a:cubicBezTo>
                <a:cubicBezTo>
                  <a:pt x="378" y="359"/>
                  <a:pt x="394" y="343"/>
                  <a:pt x="414" y="343"/>
                </a:cubicBezTo>
                <a:cubicBezTo>
                  <a:pt x="434" y="343"/>
                  <a:pt x="450" y="359"/>
                  <a:pt x="450" y="379"/>
                </a:cubicBezTo>
                <a:cubicBezTo>
                  <a:pt x="450" y="398"/>
                  <a:pt x="434" y="414"/>
                  <a:pt x="414" y="414"/>
                </a:cubicBezTo>
                <a:close/>
                <a:moveTo>
                  <a:pt x="414" y="616"/>
                </a:moveTo>
                <a:cubicBezTo>
                  <a:pt x="386" y="616"/>
                  <a:pt x="363" y="639"/>
                  <a:pt x="363" y="667"/>
                </a:cubicBezTo>
                <a:cubicBezTo>
                  <a:pt x="363" y="696"/>
                  <a:pt x="386" y="719"/>
                  <a:pt x="414" y="719"/>
                </a:cubicBezTo>
                <a:cubicBezTo>
                  <a:pt x="442" y="719"/>
                  <a:pt x="465" y="696"/>
                  <a:pt x="465" y="667"/>
                </a:cubicBezTo>
                <a:cubicBezTo>
                  <a:pt x="465" y="639"/>
                  <a:pt x="442" y="616"/>
                  <a:pt x="414" y="616"/>
                </a:cubicBezTo>
                <a:close/>
                <a:moveTo>
                  <a:pt x="414" y="703"/>
                </a:moveTo>
                <a:cubicBezTo>
                  <a:pt x="394" y="703"/>
                  <a:pt x="378" y="687"/>
                  <a:pt x="378" y="667"/>
                </a:cubicBezTo>
                <a:cubicBezTo>
                  <a:pt x="378" y="648"/>
                  <a:pt x="394" y="632"/>
                  <a:pt x="414" y="632"/>
                </a:cubicBezTo>
                <a:cubicBezTo>
                  <a:pt x="434" y="632"/>
                  <a:pt x="450" y="648"/>
                  <a:pt x="450" y="667"/>
                </a:cubicBezTo>
                <a:cubicBezTo>
                  <a:pt x="450" y="687"/>
                  <a:pt x="434" y="703"/>
                  <a:pt x="414" y="703"/>
                </a:cubicBezTo>
                <a:close/>
                <a:moveTo>
                  <a:pt x="414" y="472"/>
                </a:moveTo>
                <a:cubicBezTo>
                  <a:pt x="386" y="472"/>
                  <a:pt x="363" y="495"/>
                  <a:pt x="363" y="523"/>
                </a:cubicBezTo>
                <a:cubicBezTo>
                  <a:pt x="363" y="551"/>
                  <a:pt x="386" y="574"/>
                  <a:pt x="414" y="574"/>
                </a:cubicBezTo>
                <a:cubicBezTo>
                  <a:pt x="442" y="574"/>
                  <a:pt x="465" y="551"/>
                  <a:pt x="465" y="523"/>
                </a:cubicBezTo>
                <a:cubicBezTo>
                  <a:pt x="465" y="495"/>
                  <a:pt x="442" y="472"/>
                  <a:pt x="414" y="472"/>
                </a:cubicBezTo>
                <a:close/>
                <a:moveTo>
                  <a:pt x="414" y="559"/>
                </a:moveTo>
                <a:cubicBezTo>
                  <a:pt x="394" y="559"/>
                  <a:pt x="378" y="543"/>
                  <a:pt x="378" y="523"/>
                </a:cubicBezTo>
                <a:cubicBezTo>
                  <a:pt x="378" y="503"/>
                  <a:pt x="394" y="487"/>
                  <a:pt x="414" y="487"/>
                </a:cubicBezTo>
                <a:cubicBezTo>
                  <a:pt x="434" y="487"/>
                  <a:pt x="450" y="503"/>
                  <a:pt x="450" y="523"/>
                </a:cubicBezTo>
                <a:cubicBezTo>
                  <a:pt x="450" y="543"/>
                  <a:pt x="434" y="559"/>
                  <a:pt x="414" y="559"/>
                </a:cubicBezTo>
                <a:close/>
                <a:moveTo>
                  <a:pt x="552" y="327"/>
                </a:moveTo>
                <a:cubicBezTo>
                  <a:pt x="524" y="327"/>
                  <a:pt x="501" y="350"/>
                  <a:pt x="501" y="379"/>
                </a:cubicBezTo>
                <a:cubicBezTo>
                  <a:pt x="501" y="407"/>
                  <a:pt x="524" y="430"/>
                  <a:pt x="552" y="430"/>
                </a:cubicBezTo>
                <a:cubicBezTo>
                  <a:pt x="581" y="430"/>
                  <a:pt x="604" y="407"/>
                  <a:pt x="604" y="379"/>
                </a:cubicBezTo>
                <a:cubicBezTo>
                  <a:pt x="604" y="350"/>
                  <a:pt x="581" y="327"/>
                  <a:pt x="552" y="327"/>
                </a:cubicBezTo>
                <a:close/>
                <a:moveTo>
                  <a:pt x="552" y="414"/>
                </a:moveTo>
                <a:cubicBezTo>
                  <a:pt x="533" y="414"/>
                  <a:pt x="517" y="398"/>
                  <a:pt x="517" y="379"/>
                </a:cubicBezTo>
                <a:cubicBezTo>
                  <a:pt x="517" y="359"/>
                  <a:pt x="533" y="343"/>
                  <a:pt x="552" y="343"/>
                </a:cubicBezTo>
                <a:cubicBezTo>
                  <a:pt x="572" y="343"/>
                  <a:pt x="588" y="359"/>
                  <a:pt x="588" y="379"/>
                </a:cubicBezTo>
                <a:cubicBezTo>
                  <a:pt x="588" y="398"/>
                  <a:pt x="572" y="414"/>
                  <a:pt x="552" y="41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" name="Oval 4"/>
          <p:cNvSpPr/>
          <p:nvPr/>
        </p:nvSpPr>
        <p:spPr>
          <a:xfrm>
            <a:off x="4345903" y="2060972"/>
            <a:ext cx="3236801" cy="3236803"/>
          </a:xfrm>
          <a:prstGeom prst="ellipse">
            <a:avLst/>
          </a:prstGeom>
          <a:solidFill>
            <a:schemeClr val="bg1"/>
          </a:solidFill>
          <a:ln w="19050" cmpd="sng"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" name="Oval 7"/>
          <p:cNvSpPr/>
          <p:nvPr/>
        </p:nvSpPr>
        <p:spPr>
          <a:xfrm>
            <a:off x="1493972" y="3573757"/>
            <a:ext cx="2192201" cy="2192201"/>
          </a:xfrm>
          <a:prstGeom prst="ellipse">
            <a:avLst/>
          </a:prstGeom>
          <a:solidFill>
            <a:schemeClr val="bg1"/>
          </a:solidFill>
          <a:ln w="19050" cmpd="sng"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185546" y="3657184"/>
            <a:ext cx="2635305" cy="2635307"/>
          </a:xfrm>
          <a:prstGeom prst="ellipse">
            <a:avLst/>
          </a:prstGeom>
          <a:solidFill>
            <a:schemeClr val="bg1"/>
          </a:solidFill>
          <a:ln w="19050" cmpd="sng">
            <a:solidFill>
              <a:srgbClr val="4A452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3200" dirty="0">
                <a:latin typeface="微软雅黑" panose="020B0503020204020204" charset="-122"/>
              </a:rPr>
              <a:t>v</a:t>
            </a:r>
          </a:p>
        </p:txBody>
      </p:sp>
      <p:sp>
        <p:nvSpPr>
          <p:cNvPr id="11" name="Oval 10"/>
          <p:cNvSpPr/>
          <p:nvPr/>
        </p:nvSpPr>
        <p:spPr>
          <a:xfrm>
            <a:off x="3949679" y="1644967"/>
            <a:ext cx="4069445" cy="4069445"/>
          </a:xfrm>
          <a:prstGeom prst="ellipse">
            <a:avLst/>
          </a:prstGeom>
          <a:noFill/>
          <a:ln w="25400" cap="rnd" cmpd="sng">
            <a:solidFill>
              <a:srgbClr val="4A452A">
                <a:alpha val="40000"/>
              </a:srgbClr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797836" y="3269474"/>
            <a:ext cx="3410725" cy="3410727"/>
          </a:xfrm>
          <a:prstGeom prst="ellipse">
            <a:avLst/>
          </a:prstGeom>
          <a:noFill/>
          <a:ln w="25400" cap="rnd" cmpd="sng">
            <a:solidFill>
              <a:srgbClr val="4A452A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3200" dirty="0">
                <a:latin typeface="微软雅黑" panose="020B0503020204020204" charset="-122"/>
              </a:rPr>
              <a:t>v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7007233" y="-246621"/>
            <a:ext cx="2937655" cy="2937656"/>
            <a:chOff x="4959559" y="-41419"/>
            <a:chExt cx="1921265" cy="1921266"/>
          </a:xfrm>
        </p:grpSpPr>
        <p:sp>
          <p:nvSpPr>
            <p:cNvPr id="9" name="Oval 8"/>
            <p:cNvSpPr/>
            <p:nvPr/>
          </p:nvSpPr>
          <p:spPr>
            <a:xfrm>
              <a:off x="5238044" y="237066"/>
              <a:ext cx="1364295" cy="1364296"/>
            </a:xfrm>
            <a:prstGeom prst="ellipse">
              <a:avLst/>
            </a:prstGeom>
            <a:solidFill>
              <a:schemeClr val="bg1"/>
            </a:solidFill>
            <a:ln w="19050" cmpd="sng">
              <a:solidFill>
                <a:srgbClr val="4A452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959559" y="-41419"/>
              <a:ext cx="1921265" cy="1921266"/>
            </a:xfrm>
            <a:prstGeom prst="ellipse">
              <a:avLst/>
            </a:prstGeom>
            <a:noFill/>
            <a:ln w="25400" cap="rnd" cmpd="sng">
              <a:solidFill>
                <a:srgbClr val="4A452A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15" name="Oval 14"/>
          <p:cNvSpPr/>
          <p:nvPr/>
        </p:nvSpPr>
        <p:spPr>
          <a:xfrm>
            <a:off x="1106694" y="3186479"/>
            <a:ext cx="2966756" cy="2966756"/>
          </a:xfrm>
          <a:prstGeom prst="ellipse">
            <a:avLst/>
          </a:prstGeom>
          <a:noFill/>
          <a:ln w="25400" cap="rnd" cmpd="sng">
            <a:solidFill>
              <a:srgbClr val="4A452A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-95884" y="610148"/>
            <a:ext cx="1614116" cy="1614117"/>
            <a:chOff x="1312261" y="1239862"/>
            <a:chExt cx="1396424" cy="1396425"/>
          </a:xfrm>
        </p:grpSpPr>
        <p:sp>
          <p:nvSpPr>
            <p:cNvPr id="17" name="Oval 16"/>
            <p:cNvSpPr/>
            <p:nvPr/>
          </p:nvSpPr>
          <p:spPr>
            <a:xfrm>
              <a:off x="1613552" y="1541153"/>
              <a:ext cx="793841" cy="793844"/>
            </a:xfrm>
            <a:prstGeom prst="ellipse">
              <a:avLst/>
            </a:prstGeom>
            <a:solidFill>
              <a:schemeClr val="bg2">
                <a:alpha val="20000"/>
              </a:schemeClr>
            </a:solidFill>
            <a:ln w="19050" cmpd="sng">
              <a:solidFill>
                <a:srgbClr val="4A452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312261" y="1239862"/>
              <a:ext cx="1396424" cy="1396425"/>
            </a:xfrm>
            <a:prstGeom prst="ellipse">
              <a:avLst/>
            </a:prstGeom>
            <a:noFill/>
            <a:ln w="25400" cap="rnd" cmpd="sng">
              <a:solidFill>
                <a:srgbClr val="4A452A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23" name="Freeform 33"/>
          <p:cNvSpPr>
            <a:spLocks noEditPoints="1"/>
          </p:cNvSpPr>
          <p:nvPr/>
        </p:nvSpPr>
        <p:spPr bwMode="auto">
          <a:xfrm>
            <a:off x="2224982" y="3812832"/>
            <a:ext cx="698929" cy="732905"/>
          </a:xfrm>
          <a:custGeom>
            <a:avLst/>
            <a:gdLst>
              <a:gd name="T0" fmla="*/ 787 w 800"/>
              <a:gd name="T1" fmla="*/ 260 h 839"/>
              <a:gd name="T2" fmla="*/ 569 w 800"/>
              <a:gd name="T3" fmla="*/ 260 h 839"/>
              <a:gd name="T4" fmla="*/ 556 w 800"/>
              <a:gd name="T5" fmla="*/ 273 h 839"/>
              <a:gd name="T6" fmla="*/ 556 w 800"/>
              <a:gd name="T7" fmla="*/ 827 h 839"/>
              <a:gd name="T8" fmla="*/ 569 w 800"/>
              <a:gd name="T9" fmla="*/ 839 h 839"/>
              <a:gd name="T10" fmla="*/ 787 w 800"/>
              <a:gd name="T11" fmla="*/ 839 h 839"/>
              <a:gd name="T12" fmla="*/ 800 w 800"/>
              <a:gd name="T13" fmla="*/ 827 h 839"/>
              <a:gd name="T14" fmla="*/ 800 w 800"/>
              <a:gd name="T15" fmla="*/ 273 h 839"/>
              <a:gd name="T16" fmla="*/ 787 w 800"/>
              <a:gd name="T17" fmla="*/ 260 h 839"/>
              <a:gd name="T18" fmla="*/ 775 w 800"/>
              <a:gd name="T19" fmla="*/ 814 h 839"/>
              <a:gd name="T20" fmla="*/ 581 w 800"/>
              <a:gd name="T21" fmla="*/ 814 h 839"/>
              <a:gd name="T22" fmla="*/ 581 w 800"/>
              <a:gd name="T23" fmla="*/ 285 h 839"/>
              <a:gd name="T24" fmla="*/ 775 w 800"/>
              <a:gd name="T25" fmla="*/ 285 h 839"/>
              <a:gd name="T26" fmla="*/ 775 w 800"/>
              <a:gd name="T27" fmla="*/ 814 h 839"/>
              <a:gd name="T28" fmla="*/ 509 w 800"/>
              <a:gd name="T29" fmla="*/ 0 h 839"/>
              <a:gd name="T30" fmla="*/ 291 w 800"/>
              <a:gd name="T31" fmla="*/ 0 h 839"/>
              <a:gd name="T32" fmla="*/ 278 w 800"/>
              <a:gd name="T33" fmla="*/ 12 h 839"/>
              <a:gd name="T34" fmla="*/ 278 w 800"/>
              <a:gd name="T35" fmla="*/ 827 h 839"/>
              <a:gd name="T36" fmla="*/ 291 w 800"/>
              <a:gd name="T37" fmla="*/ 839 h 839"/>
              <a:gd name="T38" fmla="*/ 509 w 800"/>
              <a:gd name="T39" fmla="*/ 839 h 839"/>
              <a:gd name="T40" fmla="*/ 521 w 800"/>
              <a:gd name="T41" fmla="*/ 827 h 839"/>
              <a:gd name="T42" fmla="*/ 521 w 800"/>
              <a:gd name="T43" fmla="*/ 12 h 839"/>
              <a:gd name="T44" fmla="*/ 509 w 800"/>
              <a:gd name="T45" fmla="*/ 0 h 839"/>
              <a:gd name="T46" fmla="*/ 497 w 800"/>
              <a:gd name="T47" fmla="*/ 814 h 839"/>
              <a:gd name="T48" fmla="*/ 303 w 800"/>
              <a:gd name="T49" fmla="*/ 814 h 839"/>
              <a:gd name="T50" fmla="*/ 303 w 800"/>
              <a:gd name="T51" fmla="*/ 25 h 839"/>
              <a:gd name="T52" fmla="*/ 497 w 800"/>
              <a:gd name="T53" fmla="*/ 25 h 839"/>
              <a:gd name="T54" fmla="*/ 497 w 800"/>
              <a:gd name="T55" fmla="*/ 814 h 839"/>
              <a:gd name="T56" fmla="*/ 231 w 800"/>
              <a:gd name="T57" fmla="*/ 395 h 839"/>
              <a:gd name="T58" fmla="*/ 12 w 800"/>
              <a:gd name="T59" fmla="*/ 395 h 839"/>
              <a:gd name="T60" fmla="*/ 0 w 800"/>
              <a:gd name="T61" fmla="*/ 408 h 839"/>
              <a:gd name="T62" fmla="*/ 0 w 800"/>
              <a:gd name="T63" fmla="*/ 827 h 839"/>
              <a:gd name="T64" fmla="*/ 12 w 800"/>
              <a:gd name="T65" fmla="*/ 839 h 839"/>
              <a:gd name="T66" fmla="*/ 231 w 800"/>
              <a:gd name="T67" fmla="*/ 839 h 839"/>
              <a:gd name="T68" fmla="*/ 243 w 800"/>
              <a:gd name="T69" fmla="*/ 827 h 839"/>
              <a:gd name="T70" fmla="*/ 243 w 800"/>
              <a:gd name="T71" fmla="*/ 408 h 839"/>
              <a:gd name="T72" fmla="*/ 231 w 800"/>
              <a:gd name="T73" fmla="*/ 395 h 839"/>
              <a:gd name="T74" fmla="*/ 218 w 800"/>
              <a:gd name="T75" fmla="*/ 814 h 839"/>
              <a:gd name="T76" fmla="*/ 25 w 800"/>
              <a:gd name="T77" fmla="*/ 814 h 839"/>
              <a:gd name="T78" fmla="*/ 25 w 800"/>
              <a:gd name="T79" fmla="*/ 420 h 839"/>
              <a:gd name="T80" fmla="*/ 218 w 800"/>
              <a:gd name="T81" fmla="*/ 420 h 839"/>
              <a:gd name="T82" fmla="*/ 218 w 800"/>
              <a:gd name="T83" fmla="*/ 814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00" h="839">
                <a:moveTo>
                  <a:pt x="787" y="260"/>
                </a:moveTo>
                <a:cubicBezTo>
                  <a:pt x="569" y="260"/>
                  <a:pt x="569" y="260"/>
                  <a:pt x="569" y="260"/>
                </a:cubicBezTo>
                <a:cubicBezTo>
                  <a:pt x="562" y="260"/>
                  <a:pt x="556" y="266"/>
                  <a:pt x="556" y="273"/>
                </a:cubicBezTo>
                <a:cubicBezTo>
                  <a:pt x="556" y="827"/>
                  <a:pt x="556" y="827"/>
                  <a:pt x="556" y="827"/>
                </a:cubicBezTo>
                <a:cubicBezTo>
                  <a:pt x="556" y="833"/>
                  <a:pt x="562" y="839"/>
                  <a:pt x="569" y="839"/>
                </a:cubicBezTo>
                <a:cubicBezTo>
                  <a:pt x="787" y="839"/>
                  <a:pt x="787" y="839"/>
                  <a:pt x="787" y="839"/>
                </a:cubicBezTo>
                <a:cubicBezTo>
                  <a:pt x="794" y="839"/>
                  <a:pt x="800" y="833"/>
                  <a:pt x="800" y="827"/>
                </a:cubicBezTo>
                <a:cubicBezTo>
                  <a:pt x="800" y="273"/>
                  <a:pt x="800" y="273"/>
                  <a:pt x="800" y="273"/>
                </a:cubicBezTo>
                <a:cubicBezTo>
                  <a:pt x="800" y="266"/>
                  <a:pt x="794" y="260"/>
                  <a:pt x="787" y="260"/>
                </a:cubicBezTo>
                <a:close/>
                <a:moveTo>
                  <a:pt x="775" y="814"/>
                </a:moveTo>
                <a:cubicBezTo>
                  <a:pt x="581" y="814"/>
                  <a:pt x="581" y="814"/>
                  <a:pt x="581" y="814"/>
                </a:cubicBezTo>
                <a:cubicBezTo>
                  <a:pt x="581" y="285"/>
                  <a:pt x="581" y="285"/>
                  <a:pt x="581" y="285"/>
                </a:cubicBezTo>
                <a:cubicBezTo>
                  <a:pt x="775" y="285"/>
                  <a:pt x="775" y="285"/>
                  <a:pt x="775" y="285"/>
                </a:cubicBezTo>
                <a:lnTo>
                  <a:pt x="775" y="814"/>
                </a:lnTo>
                <a:close/>
                <a:moveTo>
                  <a:pt x="509" y="0"/>
                </a:moveTo>
                <a:cubicBezTo>
                  <a:pt x="291" y="0"/>
                  <a:pt x="291" y="0"/>
                  <a:pt x="291" y="0"/>
                </a:cubicBezTo>
                <a:cubicBezTo>
                  <a:pt x="284" y="0"/>
                  <a:pt x="278" y="6"/>
                  <a:pt x="278" y="12"/>
                </a:cubicBezTo>
                <a:cubicBezTo>
                  <a:pt x="278" y="827"/>
                  <a:pt x="278" y="827"/>
                  <a:pt x="278" y="827"/>
                </a:cubicBezTo>
                <a:cubicBezTo>
                  <a:pt x="278" y="833"/>
                  <a:pt x="284" y="839"/>
                  <a:pt x="291" y="839"/>
                </a:cubicBezTo>
                <a:cubicBezTo>
                  <a:pt x="509" y="839"/>
                  <a:pt x="509" y="839"/>
                  <a:pt x="509" y="839"/>
                </a:cubicBezTo>
                <a:cubicBezTo>
                  <a:pt x="516" y="839"/>
                  <a:pt x="521" y="833"/>
                  <a:pt x="521" y="827"/>
                </a:cubicBezTo>
                <a:cubicBezTo>
                  <a:pt x="521" y="12"/>
                  <a:pt x="521" y="12"/>
                  <a:pt x="521" y="12"/>
                </a:cubicBezTo>
                <a:cubicBezTo>
                  <a:pt x="521" y="6"/>
                  <a:pt x="516" y="0"/>
                  <a:pt x="509" y="0"/>
                </a:cubicBezTo>
                <a:close/>
                <a:moveTo>
                  <a:pt x="497" y="814"/>
                </a:moveTo>
                <a:cubicBezTo>
                  <a:pt x="303" y="814"/>
                  <a:pt x="303" y="814"/>
                  <a:pt x="303" y="814"/>
                </a:cubicBezTo>
                <a:cubicBezTo>
                  <a:pt x="303" y="25"/>
                  <a:pt x="303" y="25"/>
                  <a:pt x="303" y="25"/>
                </a:cubicBezTo>
                <a:cubicBezTo>
                  <a:pt x="497" y="25"/>
                  <a:pt x="497" y="25"/>
                  <a:pt x="497" y="25"/>
                </a:cubicBezTo>
                <a:lnTo>
                  <a:pt x="497" y="814"/>
                </a:lnTo>
                <a:close/>
                <a:moveTo>
                  <a:pt x="231" y="395"/>
                </a:moveTo>
                <a:cubicBezTo>
                  <a:pt x="12" y="395"/>
                  <a:pt x="12" y="395"/>
                  <a:pt x="12" y="395"/>
                </a:cubicBezTo>
                <a:cubicBezTo>
                  <a:pt x="5" y="395"/>
                  <a:pt x="0" y="401"/>
                  <a:pt x="0" y="408"/>
                </a:cubicBezTo>
                <a:cubicBezTo>
                  <a:pt x="0" y="827"/>
                  <a:pt x="0" y="827"/>
                  <a:pt x="0" y="827"/>
                </a:cubicBezTo>
                <a:cubicBezTo>
                  <a:pt x="0" y="833"/>
                  <a:pt x="5" y="839"/>
                  <a:pt x="12" y="839"/>
                </a:cubicBezTo>
                <a:cubicBezTo>
                  <a:pt x="231" y="839"/>
                  <a:pt x="231" y="839"/>
                  <a:pt x="231" y="839"/>
                </a:cubicBezTo>
                <a:cubicBezTo>
                  <a:pt x="238" y="839"/>
                  <a:pt x="243" y="833"/>
                  <a:pt x="243" y="827"/>
                </a:cubicBezTo>
                <a:cubicBezTo>
                  <a:pt x="243" y="408"/>
                  <a:pt x="243" y="408"/>
                  <a:pt x="243" y="408"/>
                </a:cubicBezTo>
                <a:cubicBezTo>
                  <a:pt x="243" y="401"/>
                  <a:pt x="238" y="395"/>
                  <a:pt x="231" y="395"/>
                </a:cubicBezTo>
                <a:close/>
                <a:moveTo>
                  <a:pt x="218" y="814"/>
                </a:moveTo>
                <a:cubicBezTo>
                  <a:pt x="25" y="814"/>
                  <a:pt x="25" y="814"/>
                  <a:pt x="25" y="814"/>
                </a:cubicBezTo>
                <a:cubicBezTo>
                  <a:pt x="25" y="420"/>
                  <a:pt x="25" y="420"/>
                  <a:pt x="25" y="420"/>
                </a:cubicBezTo>
                <a:cubicBezTo>
                  <a:pt x="218" y="420"/>
                  <a:pt x="218" y="420"/>
                  <a:pt x="218" y="420"/>
                </a:cubicBezTo>
                <a:lnTo>
                  <a:pt x="218" y="8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326369" y="1338009"/>
            <a:ext cx="333744" cy="333744"/>
          </a:xfrm>
          <a:prstGeom prst="ellipse">
            <a:avLst/>
          </a:prstGeom>
          <a:solidFill>
            <a:schemeClr val="bg2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130626" y="2104737"/>
            <a:ext cx="573324" cy="573324"/>
            <a:chOff x="3858203" y="2063591"/>
            <a:chExt cx="312530" cy="312530"/>
          </a:xfrm>
        </p:grpSpPr>
        <p:sp>
          <p:nvSpPr>
            <p:cNvPr id="25" name="Oval 24"/>
            <p:cNvSpPr/>
            <p:nvPr/>
          </p:nvSpPr>
          <p:spPr>
            <a:xfrm>
              <a:off x="3923503" y="2128891"/>
              <a:ext cx="181930" cy="181930"/>
            </a:xfrm>
            <a:prstGeom prst="ellipse">
              <a:avLst/>
            </a:prstGeom>
            <a:solidFill>
              <a:schemeClr val="tx2"/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858203" y="2063591"/>
              <a:ext cx="312530" cy="312530"/>
            </a:xfrm>
            <a:prstGeom prst="ellipse">
              <a:avLst/>
            </a:prstGeom>
            <a:noFill/>
            <a:ln w="190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03502" y="3958843"/>
            <a:ext cx="573324" cy="573324"/>
            <a:chOff x="3858203" y="2063591"/>
            <a:chExt cx="312530" cy="312530"/>
          </a:xfrm>
        </p:grpSpPr>
        <p:sp>
          <p:nvSpPr>
            <p:cNvPr id="30" name="Oval 29"/>
            <p:cNvSpPr/>
            <p:nvPr/>
          </p:nvSpPr>
          <p:spPr>
            <a:xfrm>
              <a:off x="3923503" y="2128891"/>
              <a:ext cx="181930" cy="181930"/>
            </a:xfrm>
            <a:prstGeom prst="ellipse">
              <a:avLst/>
            </a:prstGeom>
            <a:solidFill>
              <a:schemeClr val="accent2"/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858203" y="2063591"/>
              <a:ext cx="312530" cy="312530"/>
            </a:xfrm>
            <a:prstGeom prst="ellipse">
              <a:avLst/>
            </a:prstGeom>
            <a:noFill/>
            <a:ln w="19050" cmpd="sng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137634" y="1960091"/>
            <a:ext cx="573324" cy="573324"/>
            <a:chOff x="3858203" y="2063591"/>
            <a:chExt cx="312530" cy="312530"/>
          </a:xfrm>
        </p:grpSpPr>
        <p:sp>
          <p:nvSpPr>
            <p:cNvPr id="33" name="Oval 32"/>
            <p:cNvSpPr/>
            <p:nvPr/>
          </p:nvSpPr>
          <p:spPr>
            <a:xfrm>
              <a:off x="3923503" y="2128891"/>
              <a:ext cx="181930" cy="181930"/>
            </a:xfrm>
            <a:prstGeom prst="ellipse">
              <a:avLst/>
            </a:prstGeom>
            <a:solidFill>
              <a:schemeClr val="accent5"/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858203" y="2063591"/>
              <a:ext cx="312530" cy="312530"/>
            </a:xfrm>
            <a:prstGeom prst="ellipse">
              <a:avLst/>
            </a:prstGeom>
            <a:noFill/>
            <a:ln w="19050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615569" y="4065625"/>
            <a:ext cx="573324" cy="573324"/>
            <a:chOff x="3858203" y="2063591"/>
            <a:chExt cx="312530" cy="312530"/>
          </a:xfrm>
        </p:grpSpPr>
        <p:sp>
          <p:nvSpPr>
            <p:cNvPr id="36" name="Oval 35"/>
            <p:cNvSpPr/>
            <p:nvPr/>
          </p:nvSpPr>
          <p:spPr>
            <a:xfrm>
              <a:off x="3923503" y="2128891"/>
              <a:ext cx="181930" cy="181930"/>
            </a:xfrm>
            <a:prstGeom prst="ellipse">
              <a:avLst/>
            </a:prstGeom>
            <a:solidFill>
              <a:schemeClr val="accent2"/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858203" y="2063591"/>
              <a:ext cx="312530" cy="312530"/>
            </a:xfrm>
            <a:prstGeom prst="ellipse">
              <a:avLst/>
            </a:prstGeom>
            <a:noFill/>
            <a:ln w="19050" cmpd="sng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0571683" y="2499811"/>
            <a:ext cx="1614116" cy="1614117"/>
            <a:chOff x="1312261" y="1239862"/>
            <a:chExt cx="1396424" cy="1396425"/>
          </a:xfrm>
        </p:grpSpPr>
        <p:sp>
          <p:nvSpPr>
            <p:cNvPr id="40" name="Oval 39"/>
            <p:cNvSpPr/>
            <p:nvPr/>
          </p:nvSpPr>
          <p:spPr>
            <a:xfrm>
              <a:off x="1613552" y="1541153"/>
              <a:ext cx="793841" cy="793844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9050" cmpd="sng">
              <a:solidFill>
                <a:srgbClr val="4A452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312261" y="1239862"/>
              <a:ext cx="1396424" cy="1396425"/>
            </a:xfrm>
            <a:prstGeom prst="ellipse">
              <a:avLst/>
            </a:prstGeom>
            <a:noFill/>
            <a:ln w="25400" cap="rnd" cmpd="sng">
              <a:solidFill>
                <a:srgbClr val="4A452A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</p:grpSp>
      <p:sp>
        <p:nvSpPr>
          <p:cNvPr id="21" name="Freeform 37"/>
          <p:cNvSpPr>
            <a:spLocks noEditPoints="1"/>
          </p:cNvSpPr>
          <p:nvPr/>
        </p:nvSpPr>
        <p:spPr bwMode="auto">
          <a:xfrm>
            <a:off x="9148412" y="3910060"/>
            <a:ext cx="709240" cy="780659"/>
          </a:xfrm>
          <a:custGeom>
            <a:avLst/>
            <a:gdLst>
              <a:gd name="T0" fmla="*/ 400 w 800"/>
              <a:gd name="T1" fmla="*/ 0 h 880"/>
              <a:gd name="T2" fmla="*/ 0 w 800"/>
              <a:gd name="T3" fmla="*/ 180 h 880"/>
              <a:gd name="T4" fmla="*/ 0 w 800"/>
              <a:gd name="T5" fmla="*/ 700 h 880"/>
              <a:gd name="T6" fmla="*/ 400 w 800"/>
              <a:gd name="T7" fmla="*/ 880 h 880"/>
              <a:gd name="T8" fmla="*/ 800 w 800"/>
              <a:gd name="T9" fmla="*/ 700 h 880"/>
              <a:gd name="T10" fmla="*/ 800 w 800"/>
              <a:gd name="T11" fmla="*/ 180 h 880"/>
              <a:gd name="T12" fmla="*/ 400 w 800"/>
              <a:gd name="T13" fmla="*/ 0 h 880"/>
              <a:gd name="T14" fmla="*/ 760 w 800"/>
              <a:gd name="T15" fmla="*/ 700 h 880"/>
              <a:gd name="T16" fmla="*/ 400 w 800"/>
              <a:gd name="T17" fmla="*/ 840 h 880"/>
              <a:gd name="T18" fmla="*/ 40 w 800"/>
              <a:gd name="T19" fmla="*/ 700 h 880"/>
              <a:gd name="T20" fmla="*/ 40 w 800"/>
              <a:gd name="T21" fmla="*/ 599 h 880"/>
              <a:gd name="T22" fmla="*/ 400 w 800"/>
              <a:gd name="T23" fmla="*/ 700 h 880"/>
              <a:gd name="T24" fmla="*/ 760 w 800"/>
              <a:gd name="T25" fmla="*/ 599 h 880"/>
              <a:gd name="T26" fmla="*/ 760 w 800"/>
              <a:gd name="T27" fmla="*/ 700 h 880"/>
              <a:gd name="T28" fmla="*/ 760 w 800"/>
              <a:gd name="T29" fmla="*/ 520 h 880"/>
              <a:gd name="T30" fmla="*/ 400 w 800"/>
              <a:gd name="T31" fmla="*/ 660 h 880"/>
              <a:gd name="T32" fmla="*/ 40 w 800"/>
              <a:gd name="T33" fmla="*/ 520 h 880"/>
              <a:gd name="T34" fmla="*/ 40 w 800"/>
              <a:gd name="T35" fmla="*/ 419 h 880"/>
              <a:gd name="T36" fmla="*/ 400 w 800"/>
              <a:gd name="T37" fmla="*/ 520 h 880"/>
              <a:gd name="T38" fmla="*/ 760 w 800"/>
              <a:gd name="T39" fmla="*/ 419 h 880"/>
              <a:gd name="T40" fmla="*/ 760 w 800"/>
              <a:gd name="T41" fmla="*/ 520 h 880"/>
              <a:gd name="T42" fmla="*/ 760 w 800"/>
              <a:gd name="T43" fmla="*/ 340 h 880"/>
              <a:gd name="T44" fmla="*/ 400 w 800"/>
              <a:gd name="T45" fmla="*/ 480 h 880"/>
              <a:gd name="T46" fmla="*/ 40 w 800"/>
              <a:gd name="T47" fmla="*/ 340 h 880"/>
              <a:gd name="T48" fmla="*/ 40 w 800"/>
              <a:gd name="T49" fmla="*/ 259 h 880"/>
              <a:gd name="T50" fmla="*/ 400 w 800"/>
              <a:gd name="T51" fmla="*/ 360 h 880"/>
              <a:gd name="T52" fmla="*/ 760 w 800"/>
              <a:gd name="T53" fmla="*/ 259 h 880"/>
              <a:gd name="T54" fmla="*/ 760 w 800"/>
              <a:gd name="T55" fmla="*/ 340 h 880"/>
              <a:gd name="T56" fmla="*/ 400 w 800"/>
              <a:gd name="T57" fmla="*/ 320 h 880"/>
              <a:gd name="T58" fmla="*/ 40 w 800"/>
              <a:gd name="T59" fmla="*/ 180 h 880"/>
              <a:gd name="T60" fmla="*/ 400 w 800"/>
              <a:gd name="T61" fmla="*/ 40 h 880"/>
              <a:gd name="T62" fmla="*/ 760 w 800"/>
              <a:gd name="T63" fmla="*/ 180 h 880"/>
              <a:gd name="T64" fmla="*/ 400 w 800"/>
              <a:gd name="T65" fmla="*/ 320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00" h="880">
                <a:moveTo>
                  <a:pt x="400" y="0"/>
                </a:moveTo>
                <a:cubicBezTo>
                  <a:pt x="175" y="0"/>
                  <a:pt x="0" y="79"/>
                  <a:pt x="0" y="180"/>
                </a:cubicBezTo>
                <a:cubicBezTo>
                  <a:pt x="0" y="700"/>
                  <a:pt x="0" y="700"/>
                  <a:pt x="0" y="700"/>
                </a:cubicBezTo>
                <a:cubicBezTo>
                  <a:pt x="0" y="801"/>
                  <a:pt x="175" y="880"/>
                  <a:pt x="400" y="880"/>
                </a:cubicBezTo>
                <a:cubicBezTo>
                  <a:pt x="624" y="880"/>
                  <a:pt x="800" y="801"/>
                  <a:pt x="800" y="700"/>
                </a:cubicBezTo>
                <a:cubicBezTo>
                  <a:pt x="800" y="180"/>
                  <a:pt x="800" y="180"/>
                  <a:pt x="800" y="180"/>
                </a:cubicBezTo>
                <a:cubicBezTo>
                  <a:pt x="800" y="79"/>
                  <a:pt x="624" y="0"/>
                  <a:pt x="400" y="0"/>
                </a:cubicBezTo>
                <a:close/>
                <a:moveTo>
                  <a:pt x="760" y="700"/>
                </a:moveTo>
                <a:cubicBezTo>
                  <a:pt x="760" y="782"/>
                  <a:pt x="570" y="840"/>
                  <a:pt x="400" y="840"/>
                </a:cubicBezTo>
                <a:cubicBezTo>
                  <a:pt x="229" y="840"/>
                  <a:pt x="40" y="782"/>
                  <a:pt x="40" y="700"/>
                </a:cubicBezTo>
                <a:cubicBezTo>
                  <a:pt x="40" y="599"/>
                  <a:pt x="40" y="599"/>
                  <a:pt x="40" y="599"/>
                </a:cubicBezTo>
                <a:cubicBezTo>
                  <a:pt x="104" y="659"/>
                  <a:pt x="239" y="700"/>
                  <a:pt x="400" y="700"/>
                </a:cubicBezTo>
                <a:cubicBezTo>
                  <a:pt x="560" y="700"/>
                  <a:pt x="695" y="659"/>
                  <a:pt x="760" y="599"/>
                </a:cubicBezTo>
                <a:lnTo>
                  <a:pt x="760" y="700"/>
                </a:lnTo>
                <a:close/>
                <a:moveTo>
                  <a:pt x="760" y="520"/>
                </a:moveTo>
                <a:cubicBezTo>
                  <a:pt x="760" y="602"/>
                  <a:pt x="570" y="660"/>
                  <a:pt x="400" y="660"/>
                </a:cubicBezTo>
                <a:cubicBezTo>
                  <a:pt x="229" y="660"/>
                  <a:pt x="40" y="602"/>
                  <a:pt x="40" y="520"/>
                </a:cubicBezTo>
                <a:cubicBezTo>
                  <a:pt x="40" y="419"/>
                  <a:pt x="40" y="419"/>
                  <a:pt x="40" y="419"/>
                </a:cubicBezTo>
                <a:cubicBezTo>
                  <a:pt x="104" y="479"/>
                  <a:pt x="239" y="520"/>
                  <a:pt x="400" y="520"/>
                </a:cubicBezTo>
                <a:cubicBezTo>
                  <a:pt x="560" y="520"/>
                  <a:pt x="695" y="479"/>
                  <a:pt x="760" y="419"/>
                </a:cubicBezTo>
                <a:lnTo>
                  <a:pt x="760" y="520"/>
                </a:lnTo>
                <a:close/>
                <a:moveTo>
                  <a:pt x="760" y="340"/>
                </a:moveTo>
                <a:cubicBezTo>
                  <a:pt x="760" y="422"/>
                  <a:pt x="570" y="480"/>
                  <a:pt x="400" y="480"/>
                </a:cubicBezTo>
                <a:cubicBezTo>
                  <a:pt x="229" y="480"/>
                  <a:pt x="40" y="422"/>
                  <a:pt x="40" y="340"/>
                </a:cubicBezTo>
                <a:cubicBezTo>
                  <a:pt x="40" y="259"/>
                  <a:pt x="40" y="259"/>
                  <a:pt x="40" y="259"/>
                </a:cubicBezTo>
                <a:cubicBezTo>
                  <a:pt x="104" y="319"/>
                  <a:pt x="239" y="360"/>
                  <a:pt x="400" y="360"/>
                </a:cubicBezTo>
                <a:cubicBezTo>
                  <a:pt x="560" y="360"/>
                  <a:pt x="695" y="319"/>
                  <a:pt x="760" y="259"/>
                </a:cubicBezTo>
                <a:lnTo>
                  <a:pt x="760" y="340"/>
                </a:lnTo>
                <a:close/>
                <a:moveTo>
                  <a:pt x="400" y="320"/>
                </a:moveTo>
                <a:cubicBezTo>
                  <a:pt x="229" y="320"/>
                  <a:pt x="40" y="262"/>
                  <a:pt x="40" y="180"/>
                </a:cubicBezTo>
                <a:cubicBezTo>
                  <a:pt x="40" y="97"/>
                  <a:pt x="229" y="40"/>
                  <a:pt x="400" y="40"/>
                </a:cubicBezTo>
                <a:cubicBezTo>
                  <a:pt x="570" y="40"/>
                  <a:pt x="760" y="97"/>
                  <a:pt x="760" y="180"/>
                </a:cubicBezTo>
                <a:cubicBezTo>
                  <a:pt x="760" y="262"/>
                  <a:pt x="570" y="320"/>
                  <a:pt x="400" y="3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0" name="Freeform 29"/>
          <p:cNvSpPr>
            <a:spLocks noEditPoints="1"/>
          </p:cNvSpPr>
          <p:nvPr/>
        </p:nvSpPr>
        <p:spPr bwMode="auto">
          <a:xfrm>
            <a:off x="8097676" y="397532"/>
            <a:ext cx="756685" cy="756685"/>
          </a:xfrm>
          <a:custGeom>
            <a:avLst/>
            <a:gdLst>
              <a:gd name="T0" fmla="*/ 400 w 800"/>
              <a:gd name="T1" fmla="*/ 566 h 800"/>
              <a:gd name="T2" fmla="*/ 400 w 800"/>
              <a:gd name="T3" fmla="*/ 533 h 800"/>
              <a:gd name="T4" fmla="*/ 533 w 800"/>
              <a:gd name="T5" fmla="*/ 400 h 800"/>
              <a:gd name="T6" fmla="*/ 688 w 800"/>
              <a:gd name="T7" fmla="*/ 316 h 800"/>
              <a:gd name="T8" fmla="*/ 721 w 800"/>
              <a:gd name="T9" fmla="*/ 176 h 800"/>
              <a:gd name="T10" fmla="*/ 588 w 800"/>
              <a:gd name="T11" fmla="*/ 93 h 800"/>
              <a:gd name="T12" fmla="*/ 483 w 800"/>
              <a:gd name="T13" fmla="*/ 50 h 800"/>
              <a:gd name="T14" fmla="*/ 316 w 800"/>
              <a:gd name="T15" fmla="*/ 50 h 800"/>
              <a:gd name="T16" fmla="*/ 211 w 800"/>
              <a:gd name="T17" fmla="*/ 93 h 800"/>
              <a:gd name="T18" fmla="*/ 93 w 800"/>
              <a:gd name="T19" fmla="*/ 211 h 800"/>
              <a:gd name="T20" fmla="*/ 50 w 800"/>
              <a:gd name="T21" fmla="*/ 316 h 800"/>
              <a:gd name="T22" fmla="*/ 0 w 800"/>
              <a:gd name="T23" fmla="*/ 433 h 800"/>
              <a:gd name="T24" fmla="*/ 137 w 800"/>
              <a:gd name="T25" fmla="*/ 544 h 800"/>
              <a:gd name="T26" fmla="*/ 93 w 800"/>
              <a:gd name="T27" fmla="*/ 659 h 800"/>
              <a:gd name="T28" fmla="*/ 255 w 800"/>
              <a:gd name="T29" fmla="*/ 662 h 800"/>
              <a:gd name="T30" fmla="*/ 366 w 800"/>
              <a:gd name="T31" fmla="*/ 800 h 800"/>
              <a:gd name="T32" fmla="*/ 483 w 800"/>
              <a:gd name="T33" fmla="*/ 688 h 800"/>
              <a:gd name="T34" fmla="*/ 659 w 800"/>
              <a:gd name="T35" fmla="*/ 706 h 800"/>
              <a:gd name="T36" fmla="*/ 662 w 800"/>
              <a:gd name="T37" fmla="*/ 544 h 800"/>
              <a:gd name="T38" fmla="*/ 785 w 800"/>
              <a:gd name="T39" fmla="*/ 468 h 800"/>
              <a:gd name="T40" fmla="*/ 750 w 800"/>
              <a:gd name="T41" fmla="*/ 316 h 800"/>
              <a:gd name="T42" fmla="*/ 750 w 800"/>
              <a:gd name="T43" fmla="*/ 450 h 800"/>
              <a:gd name="T44" fmla="*/ 627 w 800"/>
              <a:gd name="T45" fmla="*/ 538 h 800"/>
              <a:gd name="T46" fmla="*/ 683 w 800"/>
              <a:gd name="T47" fmla="*/ 635 h 800"/>
              <a:gd name="T48" fmla="*/ 559 w 800"/>
              <a:gd name="T49" fmla="*/ 630 h 800"/>
              <a:gd name="T50" fmla="*/ 450 w 800"/>
              <a:gd name="T51" fmla="*/ 675 h 800"/>
              <a:gd name="T52" fmla="*/ 366 w 800"/>
              <a:gd name="T53" fmla="*/ 766 h 800"/>
              <a:gd name="T54" fmla="*/ 337 w 800"/>
              <a:gd name="T55" fmla="*/ 659 h 800"/>
              <a:gd name="T56" fmla="*/ 241 w 800"/>
              <a:gd name="T57" fmla="*/ 630 h 800"/>
              <a:gd name="T58" fmla="*/ 117 w 800"/>
              <a:gd name="T59" fmla="*/ 635 h 800"/>
              <a:gd name="T60" fmla="*/ 170 w 800"/>
              <a:gd name="T61" fmla="*/ 559 h 800"/>
              <a:gd name="T62" fmla="*/ 125 w 800"/>
              <a:gd name="T63" fmla="*/ 450 h 800"/>
              <a:gd name="T64" fmla="*/ 33 w 800"/>
              <a:gd name="T65" fmla="*/ 366 h 800"/>
              <a:gd name="T66" fmla="*/ 125 w 800"/>
              <a:gd name="T67" fmla="*/ 350 h 800"/>
              <a:gd name="T68" fmla="*/ 170 w 800"/>
              <a:gd name="T69" fmla="*/ 240 h 800"/>
              <a:gd name="T70" fmla="*/ 164 w 800"/>
              <a:gd name="T71" fmla="*/ 117 h 800"/>
              <a:gd name="T72" fmla="*/ 261 w 800"/>
              <a:gd name="T73" fmla="*/ 172 h 800"/>
              <a:gd name="T74" fmla="*/ 350 w 800"/>
              <a:gd name="T75" fmla="*/ 50 h 800"/>
              <a:gd name="T76" fmla="*/ 450 w 800"/>
              <a:gd name="T77" fmla="*/ 50 h 800"/>
              <a:gd name="T78" fmla="*/ 538 w 800"/>
              <a:gd name="T79" fmla="*/ 172 h 800"/>
              <a:gd name="T80" fmla="*/ 635 w 800"/>
              <a:gd name="T81" fmla="*/ 117 h 800"/>
              <a:gd name="T82" fmla="*/ 683 w 800"/>
              <a:gd name="T83" fmla="*/ 187 h 800"/>
              <a:gd name="T84" fmla="*/ 659 w 800"/>
              <a:gd name="T85" fmla="*/ 337 h 800"/>
              <a:gd name="T86" fmla="*/ 766 w 800"/>
              <a:gd name="T87" fmla="*/ 366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00" h="800">
                <a:moveTo>
                  <a:pt x="400" y="233"/>
                </a:moveTo>
                <a:cubicBezTo>
                  <a:pt x="308" y="233"/>
                  <a:pt x="233" y="308"/>
                  <a:pt x="233" y="400"/>
                </a:cubicBezTo>
                <a:cubicBezTo>
                  <a:pt x="233" y="492"/>
                  <a:pt x="308" y="566"/>
                  <a:pt x="400" y="566"/>
                </a:cubicBezTo>
                <a:cubicBezTo>
                  <a:pt x="492" y="566"/>
                  <a:pt x="566" y="492"/>
                  <a:pt x="566" y="400"/>
                </a:cubicBezTo>
                <a:cubicBezTo>
                  <a:pt x="566" y="308"/>
                  <a:pt x="492" y="233"/>
                  <a:pt x="400" y="233"/>
                </a:cubicBezTo>
                <a:close/>
                <a:moveTo>
                  <a:pt x="400" y="533"/>
                </a:moveTo>
                <a:cubicBezTo>
                  <a:pt x="326" y="533"/>
                  <a:pt x="266" y="473"/>
                  <a:pt x="266" y="400"/>
                </a:cubicBezTo>
                <a:cubicBezTo>
                  <a:pt x="266" y="326"/>
                  <a:pt x="326" y="266"/>
                  <a:pt x="400" y="266"/>
                </a:cubicBezTo>
                <a:cubicBezTo>
                  <a:pt x="473" y="266"/>
                  <a:pt x="533" y="326"/>
                  <a:pt x="533" y="400"/>
                </a:cubicBezTo>
                <a:cubicBezTo>
                  <a:pt x="533" y="473"/>
                  <a:pt x="473" y="533"/>
                  <a:pt x="400" y="533"/>
                </a:cubicBezTo>
                <a:close/>
                <a:moveTo>
                  <a:pt x="750" y="316"/>
                </a:moveTo>
                <a:cubicBezTo>
                  <a:pt x="688" y="316"/>
                  <a:pt x="688" y="316"/>
                  <a:pt x="688" y="316"/>
                </a:cubicBezTo>
                <a:cubicBezTo>
                  <a:pt x="681" y="295"/>
                  <a:pt x="673" y="274"/>
                  <a:pt x="662" y="255"/>
                </a:cubicBezTo>
                <a:cubicBezTo>
                  <a:pt x="706" y="211"/>
                  <a:pt x="706" y="211"/>
                  <a:pt x="706" y="211"/>
                </a:cubicBezTo>
                <a:cubicBezTo>
                  <a:pt x="716" y="202"/>
                  <a:pt x="721" y="189"/>
                  <a:pt x="721" y="176"/>
                </a:cubicBezTo>
                <a:cubicBezTo>
                  <a:pt x="721" y="162"/>
                  <a:pt x="716" y="150"/>
                  <a:pt x="706" y="140"/>
                </a:cubicBezTo>
                <a:cubicBezTo>
                  <a:pt x="659" y="93"/>
                  <a:pt x="659" y="93"/>
                  <a:pt x="659" y="93"/>
                </a:cubicBezTo>
                <a:cubicBezTo>
                  <a:pt x="640" y="74"/>
                  <a:pt x="607" y="74"/>
                  <a:pt x="588" y="93"/>
                </a:cubicBezTo>
                <a:cubicBezTo>
                  <a:pt x="544" y="137"/>
                  <a:pt x="544" y="137"/>
                  <a:pt x="544" y="137"/>
                </a:cubicBezTo>
                <a:cubicBezTo>
                  <a:pt x="525" y="126"/>
                  <a:pt x="504" y="118"/>
                  <a:pt x="483" y="112"/>
                </a:cubicBezTo>
                <a:cubicBezTo>
                  <a:pt x="483" y="50"/>
                  <a:pt x="483" y="50"/>
                  <a:pt x="483" y="50"/>
                </a:cubicBezTo>
                <a:cubicBezTo>
                  <a:pt x="483" y="22"/>
                  <a:pt x="461" y="0"/>
                  <a:pt x="433" y="0"/>
                </a:cubicBezTo>
                <a:cubicBezTo>
                  <a:pt x="366" y="0"/>
                  <a:pt x="366" y="0"/>
                  <a:pt x="366" y="0"/>
                </a:cubicBezTo>
                <a:cubicBezTo>
                  <a:pt x="339" y="0"/>
                  <a:pt x="316" y="22"/>
                  <a:pt x="316" y="50"/>
                </a:cubicBezTo>
                <a:cubicBezTo>
                  <a:pt x="316" y="112"/>
                  <a:pt x="316" y="112"/>
                  <a:pt x="316" y="112"/>
                </a:cubicBezTo>
                <a:cubicBezTo>
                  <a:pt x="295" y="118"/>
                  <a:pt x="275" y="126"/>
                  <a:pt x="255" y="137"/>
                </a:cubicBezTo>
                <a:cubicBezTo>
                  <a:pt x="211" y="93"/>
                  <a:pt x="211" y="93"/>
                  <a:pt x="211" y="93"/>
                </a:cubicBezTo>
                <a:cubicBezTo>
                  <a:pt x="192" y="74"/>
                  <a:pt x="159" y="74"/>
                  <a:pt x="140" y="93"/>
                </a:cubicBezTo>
                <a:cubicBezTo>
                  <a:pt x="93" y="140"/>
                  <a:pt x="93" y="140"/>
                  <a:pt x="93" y="140"/>
                </a:cubicBezTo>
                <a:cubicBezTo>
                  <a:pt x="74" y="160"/>
                  <a:pt x="74" y="192"/>
                  <a:pt x="93" y="211"/>
                </a:cubicBezTo>
                <a:cubicBezTo>
                  <a:pt x="137" y="255"/>
                  <a:pt x="137" y="255"/>
                  <a:pt x="137" y="255"/>
                </a:cubicBezTo>
                <a:cubicBezTo>
                  <a:pt x="126" y="274"/>
                  <a:pt x="118" y="295"/>
                  <a:pt x="112" y="316"/>
                </a:cubicBezTo>
                <a:cubicBezTo>
                  <a:pt x="50" y="316"/>
                  <a:pt x="50" y="316"/>
                  <a:pt x="50" y="316"/>
                </a:cubicBezTo>
                <a:cubicBezTo>
                  <a:pt x="36" y="316"/>
                  <a:pt x="24" y="322"/>
                  <a:pt x="14" y="331"/>
                </a:cubicBezTo>
                <a:cubicBezTo>
                  <a:pt x="5" y="340"/>
                  <a:pt x="0" y="353"/>
                  <a:pt x="0" y="366"/>
                </a:cubicBezTo>
                <a:cubicBezTo>
                  <a:pt x="0" y="433"/>
                  <a:pt x="0" y="433"/>
                  <a:pt x="0" y="433"/>
                </a:cubicBezTo>
                <a:cubicBezTo>
                  <a:pt x="0" y="461"/>
                  <a:pt x="22" y="483"/>
                  <a:pt x="50" y="483"/>
                </a:cubicBezTo>
                <a:cubicBezTo>
                  <a:pt x="112" y="483"/>
                  <a:pt x="112" y="483"/>
                  <a:pt x="112" y="483"/>
                </a:cubicBezTo>
                <a:cubicBezTo>
                  <a:pt x="118" y="504"/>
                  <a:pt x="126" y="525"/>
                  <a:pt x="137" y="544"/>
                </a:cubicBezTo>
                <a:cubicBezTo>
                  <a:pt x="93" y="588"/>
                  <a:pt x="93" y="588"/>
                  <a:pt x="93" y="588"/>
                </a:cubicBezTo>
                <a:cubicBezTo>
                  <a:pt x="84" y="598"/>
                  <a:pt x="79" y="610"/>
                  <a:pt x="79" y="624"/>
                </a:cubicBezTo>
                <a:cubicBezTo>
                  <a:pt x="79" y="637"/>
                  <a:pt x="84" y="649"/>
                  <a:pt x="93" y="659"/>
                </a:cubicBezTo>
                <a:cubicBezTo>
                  <a:pt x="140" y="706"/>
                  <a:pt x="140" y="706"/>
                  <a:pt x="140" y="706"/>
                </a:cubicBezTo>
                <a:cubicBezTo>
                  <a:pt x="159" y="725"/>
                  <a:pt x="192" y="725"/>
                  <a:pt x="211" y="706"/>
                </a:cubicBezTo>
                <a:cubicBezTo>
                  <a:pt x="255" y="662"/>
                  <a:pt x="255" y="662"/>
                  <a:pt x="255" y="662"/>
                </a:cubicBezTo>
                <a:cubicBezTo>
                  <a:pt x="274" y="673"/>
                  <a:pt x="295" y="681"/>
                  <a:pt x="316" y="688"/>
                </a:cubicBezTo>
                <a:cubicBezTo>
                  <a:pt x="316" y="750"/>
                  <a:pt x="316" y="750"/>
                  <a:pt x="316" y="750"/>
                </a:cubicBezTo>
                <a:cubicBezTo>
                  <a:pt x="316" y="777"/>
                  <a:pt x="339" y="800"/>
                  <a:pt x="366" y="800"/>
                </a:cubicBezTo>
                <a:cubicBezTo>
                  <a:pt x="433" y="800"/>
                  <a:pt x="433" y="800"/>
                  <a:pt x="433" y="800"/>
                </a:cubicBezTo>
                <a:cubicBezTo>
                  <a:pt x="461" y="800"/>
                  <a:pt x="483" y="777"/>
                  <a:pt x="483" y="750"/>
                </a:cubicBezTo>
                <a:cubicBezTo>
                  <a:pt x="483" y="688"/>
                  <a:pt x="483" y="688"/>
                  <a:pt x="483" y="688"/>
                </a:cubicBezTo>
                <a:cubicBezTo>
                  <a:pt x="504" y="681"/>
                  <a:pt x="525" y="673"/>
                  <a:pt x="544" y="662"/>
                </a:cubicBezTo>
                <a:cubicBezTo>
                  <a:pt x="588" y="706"/>
                  <a:pt x="588" y="706"/>
                  <a:pt x="588" y="706"/>
                </a:cubicBezTo>
                <a:cubicBezTo>
                  <a:pt x="607" y="725"/>
                  <a:pt x="640" y="725"/>
                  <a:pt x="659" y="706"/>
                </a:cubicBezTo>
                <a:cubicBezTo>
                  <a:pt x="706" y="659"/>
                  <a:pt x="706" y="659"/>
                  <a:pt x="706" y="659"/>
                </a:cubicBezTo>
                <a:cubicBezTo>
                  <a:pt x="726" y="639"/>
                  <a:pt x="726" y="608"/>
                  <a:pt x="706" y="588"/>
                </a:cubicBezTo>
                <a:cubicBezTo>
                  <a:pt x="662" y="544"/>
                  <a:pt x="662" y="544"/>
                  <a:pt x="662" y="544"/>
                </a:cubicBezTo>
                <a:cubicBezTo>
                  <a:pt x="673" y="525"/>
                  <a:pt x="681" y="504"/>
                  <a:pt x="688" y="483"/>
                </a:cubicBezTo>
                <a:cubicBezTo>
                  <a:pt x="750" y="483"/>
                  <a:pt x="750" y="483"/>
                  <a:pt x="750" y="483"/>
                </a:cubicBezTo>
                <a:cubicBezTo>
                  <a:pt x="763" y="483"/>
                  <a:pt x="776" y="478"/>
                  <a:pt x="785" y="468"/>
                </a:cubicBezTo>
                <a:cubicBezTo>
                  <a:pt x="794" y="459"/>
                  <a:pt x="800" y="446"/>
                  <a:pt x="800" y="433"/>
                </a:cubicBezTo>
                <a:cubicBezTo>
                  <a:pt x="800" y="366"/>
                  <a:pt x="800" y="366"/>
                  <a:pt x="800" y="366"/>
                </a:cubicBezTo>
                <a:cubicBezTo>
                  <a:pt x="800" y="339"/>
                  <a:pt x="777" y="316"/>
                  <a:pt x="750" y="316"/>
                </a:cubicBezTo>
                <a:close/>
                <a:moveTo>
                  <a:pt x="766" y="433"/>
                </a:moveTo>
                <a:cubicBezTo>
                  <a:pt x="766" y="437"/>
                  <a:pt x="765" y="442"/>
                  <a:pt x="761" y="445"/>
                </a:cubicBezTo>
                <a:cubicBezTo>
                  <a:pt x="758" y="448"/>
                  <a:pt x="754" y="450"/>
                  <a:pt x="750" y="450"/>
                </a:cubicBezTo>
                <a:cubicBezTo>
                  <a:pt x="675" y="450"/>
                  <a:pt x="675" y="450"/>
                  <a:pt x="675" y="450"/>
                </a:cubicBezTo>
                <a:cubicBezTo>
                  <a:pt x="667" y="450"/>
                  <a:pt x="660" y="455"/>
                  <a:pt x="659" y="462"/>
                </a:cubicBezTo>
                <a:cubicBezTo>
                  <a:pt x="652" y="489"/>
                  <a:pt x="642" y="515"/>
                  <a:pt x="627" y="538"/>
                </a:cubicBezTo>
                <a:cubicBezTo>
                  <a:pt x="623" y="545"/>
                  <a:pt x="624" y="553"/>
                  <a:pt x="630" y="559"/>
                </a:cubicBezTo>
                <a:cubicBezTo>
                  <a:pt x="683" y="612"/>
                  <a:pt x="683" y="612"/>
                  <a:pt x="683" y="612"/>
                </a:cubicBezTo>
                <a:cubicBezTo>
                  <a:pt x="689" y="618"/>
                  <a:pt x="689" y="629"/>
                  <a:pt x="683" y="635"/>
                </a:cubicBezTo>
                <a:cubicBezTo>
                  <a:pt x="635" y="682"/>
                  <a:pt x="635" y="682"/>
                  <a:pt x="635" y="682"/>
                </a:cubicBezTo>
                <a:cubicBezTo>
                  <a:pt x="629" y="689"/>
                  <a:pt x="618" y="689"/>
                  <a:pt x="612" y="682"/>
                </a:cubicBezTo>
                <a:cubicBezTo>
                  <a:pt x="559" y="630"/>
                  <a:pt x="559" y="630"/>
                  <a:pt x="559" y="630"/>
                </a:cubicBezTo>
                <a:cubicBezTo>
                  <a:pt x="553" y="624"/>
                  <a:pt x="545" y="623"/>
                  <a:pt x="538" y="627"/>
                </a:cubicBezTo>
                <a:cubicBezTo>
                  <a:pt x="515" y="642"/>
                  <a:pt x="489" y="652"/>
                  <a:pt x="462" y="659"/>
                </a:cubicBezTo>
                <a:cubicBezTo>
                  <a:pt x="455" y="660"/>
                  <a:pt x="450" y="667"/>
                  <a:pt x="450" y="675"/>
                </a:cubicBezTo>
                <a:cubicBezTo>
                  <a:pt x="450" y="750"/>
                  <a:pt x="450" y="750"/>
                  <a:pt x="450" y="750"/>
                </a:cubicBezTo>
                <a:cubicBezTo>
                  <a:pt x="450" y="759"/>
                  <a:pt x="442" y="766"/>
                  <a:pt x="433" y="766"/>
                </a:cubicBezTo>
                <a:cubicBezTo>
                  <a:pt x="366" y="766"/>
                  <a:pt x="366" y="766"/>
                  <a:pt x="366" y="766"/>
                </a:cubicBezTo>
                <a:cubicBezTo>
                  <a:pt x="357" y="766"/>
                  <a:pt x="350" y="759"/>
                  <a:pt x="350" y="750"/>
                </a:cubicBezTo>
                <a:cubicBezTo>
                  <a:pt x="350" y="675"/>
                  <a:pt x="350" y="675"/>
                  <a:pt x="350" y="675"/>
                </a:cubicBezTo>
                <a:cubicBezTo>
                  <a:pt x="350" y="667"/>
                  <a:pt x="344" y="660"/>
                  <a:pt x="337" y="659"/>
                </a:cubicBezTo>
                <a:cubicBezTo>
                  <a:pt x="310" y="652"/>
                  <a:pt x="285" y="641"/>
                  <a:pt x="261" y="627"/>
                </a:cubicBezTo>
                <a:cubicBezTo>
                  <a:pt x="258" y="625"/>
                  <a:pt x="255" y="625"/>
                  <a:pt x="252" y="625"/>
                </a:cubicBezTo>
                <a:cubicBezTo>
                  <a:pt x="248" y="625"/>
                  <a:pt x="244" y="626"/>
                  <a:pt x="241" y="630"/>
                </a:cubicBezTo>
                <a:cubicBezTo>
                  <a:pt x="188" y="683"/>
                  <a:pt x="188" y="683"/>
                  <a:pt x="188" y="683"/>
                </a:cubicBezTo>
                <a:cubicBezTo>
                  <a:pt x="181" y="689"/>
                  <a:pt x="170" y="689"/>
                  <a:pt x="164" y="683"/>
                </a:cubicBezTo>
                <a:cubicBezTo>
                  <a:pt x="117" y="635"/>
                  <a:pt x="117" y="635"/>
                  <a:pt x="117" y="635"/>
                </a:cubicBezTo>
                <a:cubicBezTo>
                  <a:pt x="114" y="632"/>
                  <a:pt x="112" y="628"/>
                  <a:pt x="112" y="624"/>
                </a:cubicBezTo>
                <a:cubicBezTo>
                  <a:pt x="112" y="619"/>
                  <a:pt x="114" y="615"/>
                  <a:pt x="117" y="612"/>
                </a:cubicBezTo>
                <a:cubicBezTo>
                  <a:pt x="170" y="559"/>
                  <a:pt x="170" y="559"/>
                  <a:pt x="170" y="559"/>
                </a:cubicBezTo>
                <a:cubicBezTo>
                  <a:pt x="175" y="553"/>
                  <a:pt x="176" y="545"/>
                  <a:pt x="172" y="538"/>
                </a:cubicBezTo>
                <a:cubicBezTo>
                  <a:pt x="158" y="515"/>
                  <a:pt x="147" y="489"/>
                  <a:pt x="141" y="462"/>
                </a:cubicBezTo>
                <a:cubicBezTo>
                  <a:pt x="139" y="455"/>
                  <a:pt x="132" y="450"/>
                  <a:pt x="125" y="450"/>
                </a:cubicBezTo>
                <a:cubicBezTo>
                  <a:pt x="50" y="450"/>
                  <a:pt x="50" y="450"/>
                  <a:pt x="50" y="450"/>
                </a:cubicBezTo>
                <a:cubicBezTo>
                  <a:pt x="40" y="450"/>
                  <a:pt x="33" y="442"/>
                  <a:pt x="33" y="433"/>
                </a:cubicBezTo>
                <a:cubicBezTo>
                  <a:pt x="33" y="366"/>
                  <a:pt x="33" y="366"/>
                  <a:pt x="33" y="366"/>
                </a:cubicBezTo>
                <a:cubicBezTo>
                  <a:pt x="33" y="362"/>
                  <a:pt x="35" y="358"/>
                  <a:pt x="38" y="355"/>
                </a:cubicBezTo>
                <a:cubicBezTo>
                  <a:pt x="41" y="351"/>
                  <a:pt x="45" y="350"/>
                  <a:pt x="50" y="350"/>
                </a:cubicBezTo>
                <a:cubicBezTo>
                  <a:pt x="125" y="350"/>
                  <a:pt x="125" y="350"/>
                  <a:pt x="125" y="350"/>
                </a:cubicBezTo>
                <a:cubicBezTo>
                  <a:pt x="132" y="350"/>
                  <a:pt x="139" y="344"/>
                  <a:pt x="141" y="337"/>
                </a:cubicBezTo>
                <a:cubicBezTo>
                  <a:pt x="147" y="310"/>
                  <a:pt x="158" y="285"/>
                  <a:pt x="172" y="261"/>
                </a:cubicBezTo>
                <a:cubicBezTo>
                  <a:pt x="176" y="254"/>
                  <a:pt x="175" y="246"/>
                  <a:pt x="170" y="240"/>
                </a:cubicBezTo>
                <a:cubicBezTo>
                  <a:pt x="117" y="188"/>
                  <a:pt x="117" y="188"/>
                  <a:pt x="117" y="188"/>
                </a:cubicBezTo>
                <a:cubicBezTo>
                  <a:pt x="110" y="181"/>
                  <a:pt x="110" y="170"/>
                  <a:pt x="117" y="164"/>
                </a:cubicBezTo>
                <a:cubicBezTo>
                  <a:pt x="164" y="117"/>
                  <a:pt x="164" y="117"/>
                  <a:pt x="164" y="117"/>
                </a:cubicBezTo>
                <a:cubicBezTo>
                  <a:pt x="170" y="111"/>
                  <a:pt x="181" y="111"/>
                  <a:pt x="188" y="117"/>
                </a:cubicBezTo>
                <a:cubicBezTo>
                  <a:pt x="241" y="170"/>
                  <a:pt x="241" y="170"/>
                  <a:pt x="241" y="170"/>
                </a:cubicBezTo>
                <a:cubicBezTo>
                  <a:pt x="246" y="175"/>
                  <a:pt x="254" y="176"/>
                  <a:pt x="261" y="172"/>
                </a:cubicBezTo>
                <a:cubicBezTo>
                  <a:pt x="285" y="158"/>
                  <a:pt x="310" y="147"/>
                  <a:pt x="337" y="141"/>
                </a:cubicBezTo>
                <a:cubicBezTo>
                  <a:pt x="344" y="139"/>
                  <a:pt x="350" y="132"/>
                  <a:pt x="350" y="125"/>
                </a:cubicBezTo>
                <a:cubicBezTo>
                  <a:pt x="350" y="50"/>
                  <a:pt x="350" y="50"/>
                  <a:pt x="350" y="50"/>
                </a:cubicBezTo>
                <a:cubicBezTo>
                  <a:pt x="350" y="40"/>
                  <a:pt x="357" y="33"/>
                  <a:pt x="366" y="33"/>
                </a:cubicBezTo>
                <a:cubicBezTo>
                  <a:pt x="433" y="33"/>
                  <a:pt x="433" y="33"/>
                  <a:pt x="433" y="33"/>
                </a:cubicBezTo>
                <a:cubicBezTo>
                  <a:pt x="442" y="33"/>
                  <a:pt x="450" y="40"/>
                  <a:pt x="450" y="50"/>
                </a:cubicBezTo>
                <a:cubicBezTo>
                  <a:pt x="450" y="125"/>
                  <a:pt x="450" y="125"/>
                  <a:pt x="450" y="125"/>
                </a:cubicBezTo>
                <a:cubicBezTo>
                  <a:pt x="450" y="132"/>
                  <a:pt x="455" y="139"/>
                  <a:pt x="462" y="141"/>
                </a:cubicBezTo>
                <a:cubicBezTo>
                  <a:pt x="489" y="147"/>
                  <a:pt x="515" y="158"/>
                  <a:pt x="538" y="172"/>
                </a:cubicBezTo>
                <a:cubicBezTo>
                  <a:pt x="545" y="176"/>
                  <a:pt x="553" y="175"/>
                  <a:pt x="559" y="170"/>
                </a:cubicBezTo>
                <a:cubicBezTo>
                  <a:pt x="612" y="117"/>
                  <a:pt x="612" y="117"/>
                  <a:pt x="612" y="117"/>
                </a:cubicBezTo>
                <a:cubicBezTo>
                  <a:pt x="618" y="110"/>
                  <a:pt x="629" y="110"/>
                  <a:pt x="635" y="117"/>
                </a:cubicBezTo>
                <a:cubicBezTo>
                  <a:pt x="683" y="164"/>
                  <a:pt x="683" y="164"/>
                  <a:pt x="683" y="164"/>
                </a:cubicBezTo>
                <a:cubicBezTo>
                  <a:pt x="686" y="167"/>
                  <a:pt x="687" y="171"/>
                  <a:pt x="687" y="176"/>
                </a:cubicBezTo>
                <a:cubicBezTo>
                  <a:pt x="687" y="180"/>
                  <a:pt x="686" y="184"/>
                  <a:pt x="683" y="187"/>
                </a:cubicBezTo>
                <a:cubicBezTo>
                  <a:pt x="630" y="240"/>
                  <a:pt x="630" y="240"/>
                  <a:pt x="630" y="240"/>
                </a:cubicBezTo>
                <a:cubicBezTo>
                  <a:pt x="624" y="246"/>
                  <a:pt x="623" y="254"/>
                  <a:pt x="627" y="261"/>
                </a:cubicBezTo>
                <a:cubicBezTo>
                  <a:pt x="642" y="285"/>
                  <a:pt x="652" y="310"/>
                  <a:pt x="659" y="337"/>
                </a:cubicBezTo>
                <a:cubicBezTo>
                  <a:pt x="660" y="344"/>
                  <a:pt x="667" y="350"/>
                  <a:pt x="675" y="350"/>
                </a:cubicBezTo>
                <a:cubicBezTo>
                  <a:pt x="750" y="350"/>
                  <a:pt x="750" y="350"/>
                  <a:pt x="750" y="350"/>
                </a:cubicBezTo>
                <a:cubicBezTo>
                  <a:pt x="759" y="350"/>
                  <a:pt x="766" y="357"/>
                  <a:pt x="766" y="366"/>
                </a:cubicBezTo>
                <a:lnTo>
                  <a:pt x="766" y="4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0587672" y="3639536"/>
            <a:ext cx="333744" cy="333744"/>
          </a:xfrm>
          <a:prstGeom prst="ellipse">
            <a:avLst/>
          </a:prstGeom>
          <a:solidFill>
            <a:schemeClr val="accent2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2" name="Freeform 25"/>
          <p:cNvSpPr>
            <a:spLocks noEditPoints="1"/>
          </p:cNvSpPr>
          <p:nvPr/>
        </p:nvSpPr>
        <p:spPr bwMode="auto">
          <a:xfrm>
            <a:off x="5613955" y="2353243"/>
            <a:ext cx="700408" cy="1106544"/>
          </a:xfrm>
          <a:custGeom>
            <a:avLst/>
            <a:gdLst>
              <a:gd name="T0" fmla="*/ 253 w 800"/>
              <a:gd name="T1" fmla="*/ 834 h 1264"/>
              <a:gd name="T2" fmla="*/ 148 w 800"/>
              <a:gd name="T3" fmla="*/ 788 h 1264"/>
              <a:gd name="T4" fmla="*/ 148 w 800"/>
              <a:gd name="T5" fmla="*/ 939 h 1264"/>
              <a:gd name="T6" fmla="*/ 253 w 800"/>
              <a:gd name="T7" fmla="*/ 893 h 1264"/>
              <a:gd name="T8" fmla="*/ 358 w 800"/>
              <a:gd name="T9" fmla="*/ 939 h 1264"/>
              <a:gd name="T10" fmla="*/ 358 w 800"/>
              <a:gd name="T11" fmla="*/ 788 h 1264"/>
              <a:gd name="T12" fmla="*/ 401 w 800"/>
              <a:gd name="T13" fmla="*/ 169 h 1264"/>
              <a:gd name="T14" fmla="*/ 401 w 800"/>
              <a:gd name="T15" fmla="*/ 127 h 1264"/>
              <a:gd name="T16" fmla="*/ 401 w 800"/>
              <a:gd name="T17" fmla="*/ 169 h 1264"/>
              <a:gd name="T18" fmla="*/ 590 w 800"/>
              <a:gd name="T19" fmla="*/ 497 h 1264"/>
              <a:gd name="T20" fmla="*/ 485 w 800"/>
              <a:gd name="T21" fmla="*/ 451 h 1264"/>
              <a:gd name="T22" fmla="*/ 485 w 800"/>
              <a:gd name="T23" fmla="*/ 603 h 1264"/>
              <a:gd name="T24" fmla="*/ 590 w 800"/>
              <a:gd name="T25" fmla="*/ 556 h 1264"/>
              <a:gd name="T26" fmla="*/ 695 w 800"/>
              <a:gd name="T27" fmla="*/ 603 h 1264"/>
              <a:gd name="T28" fmla="*/ 695 w 800"/>
              <a:gd name="T29" fmla="*/ 451 h 1264"/>
              <a:gd name="T30" fmla="*/ 590 w 800"/>
              <a:gd name="T31" fmla="*/ 927 h 1264"/>
              <a:gd name="T32" fmla="*/ 240 w 800"/>
              <a:gd name="T33" fmla="*/ 464 h 1264"/>
              <a:gd name="T34" fmla="*/ 379 w 800"/>
              <a:gd name="T35" fmla="*/ 421 h 1264"/>
              <a:gd name="T36" fmla="*/ 169 w 800"/>
              <a:gd name="T37" fmla="*/ 632 h 1264"/>
              <a:gd name="T38" fmla="*/ 211 w 800"/>
              <a:gd name="T39" fmla="*/ 493 h 1264"/>
              <a:gd name="T40" fmla="*/ 548 w 800"/>
              <a:gd name="T41" fmla="*/ 927 h 1264"/>
              <a:gd name="T42" fmla="*/ 569 w 800"/>
              <a:gd name="T43" fmla="*/ 1137 h 1264"/>
              <a:gd name="T44" fmla="*/ 590 w 800"/>
              <a:gd name="T45" fmla="*/ 927 h 1264"/>
              <a:gd name="T46" fmla="*/ 506 w 800"/>
              <a:gd name="T47" fmla="*/ 1032 h 1264"/>
              <a:gd name="T48" fmla="*/ 632 w 800"/>
              <a:gd name="T49" fmla="*/ 1032 h 1264"/>
              <a:gd name="T50" fmla="*/ 716 w 800"/>
              <a:gd name="T51" fmla="*/ 211 h 1264"/>
              <a:gd name="T52" fmla="*/ 590 w 800"/>
              <a:gd name="T53" fmla="*/ 127 h 1264"/>
              <a:gd name="T54" fmla="*/ 422 w 800"/>
              <a:gd name="T55" fmla="*/ 0 h 1264"/>
              <a:gd name="T56" fmla="*/ 253 w 800"/>
              <a:gd name="T57" fmla="*/ 127 h 1264"/>
              <a:gd name="T58" fmla="*/ 127 w 800"/>
              <a:gd name="T59" fmla="*/ 211 h 1264"/>
              <a:gd name="T60" fmla="*/ 0 w 800"/>
              <a:gd name="T61" fmla="*/ 295 h 1264"/>
              <a:gd name="T62" fmla="*/ 85 w 800"/>
              <a:gd name="T63" fmla="*/ 1264 h 1264"/>
              <a:gd name="T64" fmla="*/ 800 w 800"/>
              <a:gd name="T65" fmla="*/ 1179 h 1264"/>
              <a:gd name="T66" fmla="*/ 716 w 800"/>
              <a:gd name="T67" fmla="*/ 211 h 1264"/>
              <a:gd name="T68" fmla="*/ 211 w 800"/>
              <a:gd name="T69" fmla="*/ 169 h 1264"/>
              <a:gd name="T70" fmla="*/ 295 w 800"/>
              <a:gd name="T71" fmla="*/ 127 h 1264"/>
              <a:gd name="T72" fmla="*/ 422 w 800"/>
              <a:gd name="T73" fmla="*/ 43 h 1264"/>
              <a:gd name="T74" fmla="*/ 506 w 800"/>
              <a:gd name="T75" fmla="*/ 169 h 1264"/>
              <a:gd name="T76" fmla="*/ 632 w 800"/>
              <a:gd name="T77" fmla="*/ 211 h 1264"/>
              <a:gd name="T78" fmla="*/ 590 w 800"/>
              <a:gd name="T79" fmla="*/ 295 h 1264"/>
              <a:gd name="T80" fmla="*/ 169 w 800"/>
              <a:gd name="T81" fmla="*/ 253 h 1264"/>
              <a:gd name="T82" fmla="*/ 758 w 800"/>
              <a:gd name="T83" fmla="*/ 1179 h 1264"/>
              <a:gd name="T84" fmla="*/ 85 w 800"/>
              <a:gd name="T85" fmla="*/ 1221 h 1264"/>
              <a:gd name="T86" fmla="*/ 43 w 800"/>
              <a:gd name="T87" fmla="*/ 295 h 1264"/>
              <a:gd name="T88" fmla="*/ 127 w 800"/>
              <a:gd name="T89" fmla="*/ 253 h 1264"/>
              <a:gd name="T90" fmla="*/ 590 w 800"/>
              <a:gd name="T91" fmla="*/ 337 h 1264"/>
              <a:gd name="T92" fmla="*/ 716 w 800"/>
              <a:gd name="T93" fmla="*/ 253 h 1264"/>
              <a:gd name="T94" fmla="*/ 758 w 800"/>
              <a:gd name="T95" fmla="*/ 1179 h 1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1264">
                <a:moveTo>
                  <a:pt x="329" y="758"/>
                </a:moveTo>
                <a:cubicBezTo>
                  <a:pt x="253" y="834"/>
                  <a:pt x="253" y="834"/>
                  <a:pt x="253" y="834"/>
                </a:cubicBezTo>
                <a:cubicBezTo>
                  <a:pt x="177" y="758"/>
                  <a:pt x="177" y="758"/>
                  <a:pt x="177" y="758"/>
                </a:cubicBezTo>
                <a:cubicBezTo>
                  <a:pt x="148" y="788"/>
                  <a:pt x="148" y="788"/>
                  <a:pt x="148" y="788"/>
                </a:cubicBezTo>
                <a:cubicBezTo>
                  <a:pt x="224" y="863"/>
                  <a:pt x="224" y="863"/>
                  <a:pt x="224" y="863"/>
                </a:cubicBezTo>
                <a:cubicBezTo>
                  <a:pt x="148" y="939"/>
                  <a:pt x="148" y="939"/>
                  <a:pt x="148" y="939"/>
                </a:cubicBezTo>
                <a:cubicBezTo>
                  <a:pt x="177" y="969"/>
                  <a:pt x="177" y="969"/>
                  <a:pt x="177" y="969"/>
                </a:cubicBezTo>
                <a:cubicBezTo>
                  <a:pt x="253" y="893"/>
                  <a:pt x="253" y="893"/>
                  <a:pt x="253" y="893"/>
                </a:cubicBezTo>
                <a:cubicBezTo>
                  <a:pt x="329" y="969"/>
                  <a:pt x="329" y="969"/>
                  <a:pt x="329" y="969"/>
                </a:cubicBezTo>
                <a:cubicBezTo>
                  <a:pt x="358" y="939"/>
                  <a:pt x="358" y="939"/>
                  <a:pt x="358" y="939"/>
                </a:cubicBezTo>
                <a:cubicBezTo>
                  <a:pt x="283" y="863"/>
                  <a:pt x="283" y="863"/>
                  <a:pt x="283" y="863"/>
                </a:cubicBezTo>
                <a:cubicBezTo>
                  <a:pt x="358" y="788"/>
                  <a:pt x="358" y="788"/>
                  <a:pt x="358" y="788"/>
                </a:cubicBezTo>
                <a:lnTo>
                  <a:pt x="329" y="758"/>
                </a:lnTo>
                <a:close/>
                <a:moveTo>
                  <a:pt x="401" y="169"/>
                </a:moveTo>
                <a:cubicBezTo>
                  <a:pt x="412" y="169"/>
                  <a:pt x="422" y="159"/>
                  <a:pt x="422" y="148"/>
                </a:cubicBezTo>
                <a:cubicBezTo>
                  <a:pt x="422" y="136"/>
                  <a:pt x="412" y="127"/>
                  <a:pt x="401" y="127"/>
                </a:cubicBezTo>
                <a:cubicBezTo>
                  <a:pt x="389" y="127"/>
                  <a:pt x="379" y="136"/>
                  <a:pt x="379" y="148"/>
                </a:cubicBezTo>
                <a:cubicBezTo>
                  <a:pt x="379" y="159"/>
                  <a:pt x="389" y="169"/>
                  <a:pt x="401" y="169"/>
                </a:cubicBezTo>
                <a:close/>
                <a:moveTo>
                  <a:pt x="666" y="421"/>
                </a:moveTo>
                <a:cubicBezTo>
                  <a:pt x="590" y="497"/>
                  <a:pt x="590" y="497"/>
                  <a:pt x="590" y="497"/>
                </a:cubicBezTo>
                <a:cubicBezTo>
                  <a:pt x="514" y="421"/>
                  <a:pt x="514" y="421"/>
                  <a:pt x="514" y="421"/>
                </a:cubicBezTo>
                <a:cubicBezTo>
                  <a:pt x="485" y="451"/>
                  <a:pt x="485" y="451"/>
                  <a:pt x="485" y="451"/>
                </a:cubicBezTo>
                <a:cubicBezTo>
                  <a:pt x="561" y="527"/>
                  <a:pt x="561" y="527"/>
                  <a:pt x="561" y="527"/>
                </a:cubicBezTo>
                <a:cubicBezTo>
                  <a:pt x="485" y="603"/>
                  <a:pt x="485" y="603"/>
                  <a:pt x="485" y="603"/>
                </a:cubicBezTo>
                <a:cubicBezTo>
                  <a:pt x="514" y="632"/>
                  <a:pt x="514" y="632"/>
                  <a:pt x="514" y="632"/>
                </a:cubicBezTo>
                <a:cubicBezTo>
                  <a:pt x="590" y="556"/>
                  <a:pt x="590" y="556"/>
                  <a:pt x="590" y="556"/>
                </a:cubicBezTo>
                <a:cubicBezTo>
                  <a:pt x="666" y="632"/>
                  <a:pt x="666" y="632"/>
                  <a:pt x="666" y="632"/>
                </a:cubicBezTo>
                <a:cubicBezTo>
                  <a:pt x="695" y="603"/>
                  <a:pt x="695" y="603"/>
                  <a:pt x="695" y="603"/>
                </a:cubicBezTo>
                <a:cubicBezTo>
                  <a:pt x="620" y="527"/>
                  <a:pt x="620" y="527"/>
                  <a:pt x="620" y="527"/>
                </a:cubicBezTo>
                <a:cubicBezTo>
                  <a:pt x="695" y="451"/>
                  <a:pt x="695" y="451"/>
                  <a:pt x="695" y="451"/>
                </a:cubicBezTo>
                <a:lnTo>
                  <a:pt x="666" y="421"/>
                </a:lnTo>
                <a:close/>
                <a:moveTo>
                  <a:pt x="590" y="927"/>
                </a:moveTo>
                <a:cubicBezTo>
                  <a:pt x="590" y="813"/>
                  <a:pt x="590" y="813"/>
                  <a:pt x="590" y="813"/>
                </a:cubicBezTo>
                <a:cubicBezTo>
                  <a:pt x="240" y="464"/>
                  <a:pt x="240" y="464"/>
                  <a:pt x="240" y="464"/>
                </a:cubicBezTo>
                <a:cubicBezTo>
                  <a:pt x="379" y="464"/>
                  <a:pt x="379" y="464"/>
                  <a:pt x="379" y="464"/>
                </a:cubicBezTo>
                <a:cubicBezTo>
                  <a:pt x="379" y="421"/>
                  <a:pt x="379" y="421"/>
                  <a:pt x="379" y="421"/>
                </a:cubicBezTo>
                <a:cubicBezTo>
                  <a:pt x="169" y="421"/>
                  <a:pt x="169" y="421"/>
                  <a:pt x="169" y="421"/>
                </a:cubicBezTo>
                <a:cubicBezTo>
                  <a:pt x="169" y="632"/>
                  <a:pt x="169" y="632"/>
                  <a:pt x="169" y="632"/>
                </a:cubicBezTo>
                <a:cubicBezTo>
                  <a:pt x="211" y="632"/>
                  <a:pt x="211" y="632"/>
                  <a:pt x="211" y="632"/>
                </a:cubicBezTo>
                <a:cubicBezTo>
                  <a:pt x="211" y="493"/>
                  <a:pt x="211" y="493"/>
                  <a:pt x="211" y="493"/>
                </a:cubicBezTo>
                <a:cubicBezTo>
                  <a:pt x="548" y="830"/>
                  <a:pt x="548" y="830"/>
                  <a:pt x="548" y="830"/>
                </a:cubicBezTo>
                <a:cubicBezTo>
                  <a:pt x="548" y="927"/>
                  <a:pt x="548" y="927"/>
                  <a:pt x="548" y="927"/>
                </a:cubicBezTo>
                <a:cubicBezTo>
                  <a:pt x="502" y="935"/>
                  <a:pt x="464" y="977"/>
                  <a:pt x="464" y="1032"/>
                </a:cubicBezTo>
                <a:cubicBezTo>
                  <a:pt x="464" y="1091"/>
                  <a:pt x="510" y="1137"/>
                  <a:pt x="569" y="1137"/>
                </a:cubicBezTo>
                <a:cubicBezTo>
                  <a:pt x="628" y="1137"/>
                  <a:pt x="674" y="1091"/>
                  <a:pt x="674" y="1032"/>
                </a:cubicBezTo>
                <a:cubicBezTo>
                  <a:pt x="674" y="982"/>
                  <a:pt x="636" y="939"/>
                  <a:pt x="590" y="927"/>
                </a:cubicBezTo>
                <a:close/>
                <a:moveTo>
                  <a:pt x="569" y="1095"/>
                </a:moveTo>
                <a:cubicBezTo>
                  <a:pt x="535" y="1095"/>
                  <a:pt x="506" y="1066"/>
                  <a:pt x="506" y="1032"/>
                </a:cubicBezTo>
                <a:cubicBezTo>
                  <a:pt x="506" y="998"/>
                  <a:pt x="535" y="969"/>
                  <a:pt x="569" y="969"/>
                </a:cubicBezTo>
                <a:cubicBezTo>
                  <a:pt x="603" y="969"/>
                  <a:pt x="632" y="998"/>
                  <a:pt x="632" y="1032"/>
                </a:cubicBezTo>
                <a:cubicBezTo>
                  <a:pt x="632" y="1066"/>
                  <a:pt x="603" y="1095"/>
                  <a:pt x="569" y="1095"/>
                </a:cubicBezTo>
                <a:close/>
                <a:moveTo>
                  <a:pt x="716" y="211"/>
                </a:moveTo>
                <a:cubicBezTo>
                  <a:pt x="674" y="211"/>
                  <a:pt x="674" y="211"/>
                  <a:pt x="674" y="211"/>
                </a:cubicBezTo>
                <a:cubicBezTo>
                  <a:pt x="674" y="165"/>
                  <a:pt x="636" y="127"/>
                  <a:pt x="590" y="127"/>
                </a:cubicBezTo>
                <a:cubicBezTo>
                  <a:pt x="548" y="127"/>
                  <a:pt x="548" y="127"/>
                  <a:pt x="548" y="127"/>
                </a:cubicBezTo>
                <a:cubicBezTo>
                  <a:pt x="548" y="55"/>
                  <a:pt x="489" y="0"/>
                  <a:pt x="422" y="0"/>
                </a:cubicBezTo>
                <a:cubicBezTo>
                  <a:pt x="379" y="0"/>
                  <a:pt x="379" y="0"/>
                  <a:pt x="379" y="0"/>
                </a:cubicBezTo>
                <a:cubicBezTo>
                  <a:pt x="308" y="0"/>
                  <a:pt x="253" y="55"/>
                  <a:pt x="253" y="127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165" y="127"/>
                  <a:pt x="127" y="165"/>
                  <a:pt x="127" y="211"/>
                </a:cubicBezTo>
                <a:cubicBezTo>
                  <a:pt x="85" y="211"/>
                  <a:pt x="85" y="211"/>
                  <a:pt x="85" y="211"/>
                </a:cubicBezTo>
                <a:cubicBezTo>
                  <a:pt x="38" y="211"/>
                  <a:pt x="0" y="249"/>
                  <a:pt x="0" y="295"/>
                </a:cubicBezTo>
                <a:cubicBezTo>
                  <a:pt x="0" y="1179"/>
                  <a:pt x="0" y="1179"/>
                  <a:pt x="0" y="1179"/>
                </a:cubicBezTo>
                <a:cubicBezTo>
                  <a:pt x="0" y="1226"/>
                  <a:pt x="38" y="1264"/>
                  <a:pt x="85" y="1264"/>
                </a:cubicBezTo>
                <a:cubicBezTo>
                  <a:pt x="716" y="1264"/>
                  <a:pt x="716" y="1264"/>
                  <a:pt x="716" y="1264"/>
                </a:cubicBezTo>
                <a:cubicBezTo>
                  <a:pt x="763" y="1264"/>
                  <a:pt x="800" y="1226"/>
                  <a:pt x="800" y="1179"/>
                </a:cubicBezTo>
                <a:cubicBezTo>
                  <a:pt x="800" y="295"/>
                  <a:pt x="800" y="295"/>
                  <a:pt x="800" y="295"/>
                </a:cubicBezTo>
                <a:cubicBezTo>
                  <a:pt x="800" y="249"/>
                  <a:pt x="763" y="211"/>
                  <a:pt x="716" y="211"/>
                </a:cubicBezTo>
                <a:close/>
                <a:moveTo>
                  <a:pt x="169" y="211"/>
                </a:moveTo>
                <a:cubicBezTo>
                  <a:pt x="169" y="186"/>
                  <a:pt x="186" y="169"/>
                  <a:pt x="211" y="169"/>
                </a:cubicBezTo>
                <a:cubicBezTo>
                  <a:pt x="295" y="169"/>
                  <a:pt x="295" y="169"/>
                  <a:pt x="295" y="169"/>
                </a:cubicBezTo>
                <a:cubicBezTo>
                  <a:pt x="295" y="127"/>
                  <a:pt x="295" y="127"/>
                  <a:pt x="295" y="127"/>
                </a:cubicBezTo>
                <a:cubicBezTo>
                  <a:pt x="295" y="80"/>
                  <a:pt x="333" y="43"/>
                  <a:pt x="379" y="43"/>
                </a:cubicBezTo>
                <a:cubicBezTo>
                  <a:pt x="422" y="43"/>
                  <a:pt x="422" y="43"/>
                  <a:pt x="422" y="43"/>
                </a:cubicBezTo>
                <a:cubicBezTo>
                  <a:pt x="468" y="43"/>
                  <a:pt x="506" y="80"/>
                  <a:pt x="506" y="127"/>
                </a:cubicBezTo>
                <a:cubicBezTo>
                  <a:pt x="506" y="169"/>
                  <a:pt x="506" y="169"/>
                  <a:pt x="506" y="169"/>
                </a:cubicBezTo>
                <a:cubicBezTo>
                  <a:pt x="590" y="169"/>
                  <a:pt x="590" y="169"/>
                  <a:pt x="590" y="169"/>
                </a:cubicBezTo>
                <a:cubicBezTo>
                  <a:pt x="615" y="169"/>
                  <a:pt x="632" y="186"/>
                  <a:pt x="632" y="211"/>
                </a:cubicBezTo>
                <a:cubicBezTo>
                  <a:pt x="632" y="253"/>
                  <a:pt x="632" y="253"/>
                  <a:pt x="632" y="253"/>
                </a:cubicBezTo>
                <a:cubicBezTo>
                  <a:pt x="632" y="278"/>
                  <a:pt x="615" y="295"/>
                  <a:pt x="590" y="295"/>
                </a:cubicBezTo>
                <a:cubicBezTo>
                  <a:pt x="211" y="295"/>
                  <a:pt x="211" y="295"/>
                  <a:pt x="211" y="295"/>
                </a:cubicBezTo>
                <a:cubicBezTo>
                  <a:pt x="186" y="295"/>
                  <a:pt x="169" y="278"/>
                  <a:pt x="169" y="253"/>
                </a:cubicBezTo>
                <a:lnTo>
                  <a:pt x="169" y="211"/>
                </a:lnTo>
                <a:close/>
                <a:moveTo>
                  <a:pt x="758" y="1179"/>
                </a:moveTo>
                <a:cubicBezTo>
                  <a:pt x="758" y="1205"/>
                  <a:pt x="741" y="1221"/>
                  <a:pt x="716" y="1221"/>
                </a:cubicBezTo>
                <a:cubicBezTo>
                  <a:pt x="85" y="1221"/>
                  <a:pt x="85" y="1221"/>
                  <a:pt x="85" y="1221"/>
                </a:cubicBezTo>
                <a:cubicBezTo>
                  <a:pt x="64" y="1221"/>
                  <a:pt x="43" y="1205"/>
                  <a:pt x="43" y="1179"/>
                </a:cubicBezTo>
                <a:cubicBezTo>
                  <a:pt x="43" y="295"/>
                  <a:pt x="43" y="295"/>
                  <a:pt x="43" y="295"/>
                </a:cubicBezTo>
                <a:cubicBezTo>
                  <a:pt x="43" y="270"/>
                  <a:pt x="59" y="253"/>
                  <a:pt x="85" y="253"/>
                </a:cubicBezTo>
                <a:cubicBezTo>
                  <a:pt x="127" y="253"/>
                  <a:pt x="127" y="253"/>
                  <a:pt x="127" y="253"/>
                </a:cubicBezTo>
                <a:cubicBezTo>
                  <a:pt x="127" y="299"/>
                  <a:pt x="165" y="337"/>
                  <a:pt x="211" y="337"/>
                </a:cubicBezTo>
                <a:cubicBezTo>
                  <a:pt x="590" y="337"/>
                  <a:pt x="590" y="337"/>
                  <a:pt x="590" y="337"/>
                </a:cubicBezTo>
                <a:cubicBezTo>
                  <a:pt x="636" y="337"/>
                  <a:pt x="674" y="299"/>
                  <a:pt x="674" y="253"/>
                </a:cubicBezTo>
                <a:cubicBezTo>
                  <a:pt x="716" y="253"/>
                  <a:pt x="716" y="253"/>
                  <a:pt x="716" y="253"/>
                </a:cubicBezTo>
                <a:cubicBezTo>
                  <a:pt x="737" y="253"/>
                  <a:pt x="758" y="270"/>
                  <a:pt x="758" y="295"/>
                </a:cubicBezTo>
                <a:lnTo>
                  <a:pt x="758" y="117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598463" y="3459787"/>
            <a:ext cx="2751251" cy="132497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spcAft>
                <a:spcPts val="265"/>
              </a:spcAft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Effective strategy</a:t>
            </a:r>
          </a:p>
          <a:p>
            <a:pPr algn="ctr">
              <a:lnSpc>
                <a:spcPct val="90000"/>
              </a:lnSpc>
              <a:spcAft>
                <a:spcPts val="265"/>
              </a:spcAft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Is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ria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qui del ium aut ex et </a:t>
            </a:r>
            <a:b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</a:b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estrum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nonsequis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volupta doluptas illuptas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magnam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</a:t>
            </a:r>
            <a:b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</a:b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autem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volupidit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eatem</a:t>
            </a:r>
            <a:endParaRPr lang="en-US" sz="1600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139069" y="4800818"/>
            <a:ext cx="2751251" cy="110337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spcAft>
                <a:spcPts val="265"/>
              </a:spcAft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Cutting-edge tech</a:t>
            </a:r>
          </a:p>
          <a:p>
            <a:pPr algn="ctr">
              <a:lnSpc>
                <a:spcPct val="90000"/>
              </a:lnSpc>
              <a:spcAft>
                <a:spcPts val="265"/>
              </a:spcAft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Is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ria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qui del ium aut ex et </a:t>
            </a:r>
            <a:b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</a:b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estrum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nonsequis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volupta doluptas illuptas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211797" y="4475786"/>
            <a:ext cx="2751251" cy="93102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spcAft>
                <a:spcPts val="265"/>
              </a:spcAft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Proven ROI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</a:t>
            </a:r>
          </a:p>
          <a:p>
            <a:pPr algn="ctr">
              <a:spcAft>
                <a:spcPts val="265"/>
              </a:spcAft>
            </a:pP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ria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qui del ium aut ex</a:t>
            </a:r>
            <a:b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</a:b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estrum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nonsequis</a:t>
            </a:r>
            <a:endParaRPr lang="en-US" sz="1600" dirty="0">
              <a:solidFill>
                <a:schemeClr val="tx1">
                  <a:lumMod val="75000"/>
                </a:schemeClr>
              </a:solidFill>
              <a:latin typeface="微软雅黑" panose="020B050302020402020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123069" y="1089120"/>
            <a:ext cx="2751251" cy="8817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spcAft>
                <a:spcPts val="265"/>
              </a:spcAft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Agile process</a:t>
            </a:r>
          </a:p>
          <a:p>
            <a:pPr algn="ctr">
              <a:lnSpc>
                <a:spcPct val="90000"/>
              </a:lnSpc>
              <a:spcAft>
                <a:spcPts val="265"/>
              </a:spcAft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Is 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ria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 qui del ium aut </a:t>
            </a:r>
            <a:b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</a:b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ex et estrum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370304" y="1523996"/>
            <a:ext cx="159362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spcAft>
                <a:spcPts val="265"/>
              </a:spcAft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微软雅黑" panose="020B0503020204020204" charset="-122"/>
              </a:rPr>
              <a:t>24/7 support</a:t>
            </a:r>
          </a:p>
        </p:txBody>
      </p:sp>
      <p:sp>
        <p:nvSpPr>
          <p:cNvPr id="45" name="Oval 44"/>
          <p:cNvSpPr/>
          <p:nvPr/>
        </p:nvSpPr>
        <p:spPr>
          <a:xfrm>
            <a:off x="9562621" y="3215619"/>
            <a:ext cx="114779" cy="114779"/>
          </a:xfrm>
          <a:prstGeom prst="ellipse">
            <a:avLst/>
          </a:prstGeom>
          <a:solidFill>
            <a:schemeClr val="accent2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603744" y="5532812"/>
            <a:ext cx="114779" cy="114779"/>
          </a:xfrm>
          <a:prstGeom prst="ellipse">
            <a:avLst/>
          </a:prstGeom>
          <a:solidFill>
            <a:schemeClr val="accent3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1666341" y="3393865"/>
            <a:ext cx="114779" cy="114779"/>
          </a:xfrm>
          <a:prstGeom prst="ellipse">
            <a:avLst/>
          </a:prstGeom>
          <a:solidFill>
            <a:schemeClr val="accent4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7797989" y="2841304"/>
            <a:ext cx="114779" cy="114779"/>
          </a:xfrm>
          <a:prstGeom prst="ellipse">
            <a:avLst/>
          </a:prstGeom>
          <a:solidFill>
            <a:schemeClr val="accent4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7" name="Freeform 91"/>
          <p:cNvSpPr>
            <a:spLocks noEditPoints="1"/>
          </p:cNvSpPr>
          <p:nvPr/>
        </p:nvSpPr>
        <p:spPr bwMode="auto">
          <a:xfrm>
            <a:off x="11094690" y="3081772"/>
            <a:ext cx="568101" cy="450195"/>
          </a:xfrm>
          <a:custGeom>
            <a:avLst/>
            <a:gdLst>
              <a:gd name="T0" fmla="*/ 133 w 800"/>
              <a:gd name="T1" fmla="*/ 67 h 634"/>
              <a:gd name="T2" fmla="*/ 100 w 800"/>
              <a:gd name="T3" fmla="*/ 100 h 634"/>
              <a:gd name="T4" fmla="*/ 133 w 800"/>
              <a:gd name="T5" fmla="*/ 134 h 634"/>
              <a:gd name="T6" fmla="*/ 166 w 800"/>
              <a:gd name="T7" fmla="*/ 100 h 634"/>
              <a:gd name="T8" fmla="*/ 133 w 800"/>
              <a:gd name="T9" fmla="*/ 67 h 634"/>
              <a:gd name="T10" fmla="*/ 716 w 800"/>
              <a:gd name="T11" fmla="*/ 0 h 634"/>
              <a:gd name="T12" fmla="*/ 83 w 800"/>
              <a:gd name="T13" fmla="*/ 0 h 634"/>
              <a:gd name="T14" fmla="*/ 0 w 800"/>
              <a:gd name="T15" fmla="*/ 84 h 634"/>
              <a:gd name="T16" fmla="*/ 0 w 800"/>
              <a:gd name="T17" fmla="*/ 550 h 634"/>
              <a:gd name="T18" fmla="*/ 83 w 800"/>
              <a:gd name="T19" fmla="*/ 634 h 634"/>
              <a:gd name="T20" fmla="*/ 716 w 800"/>
              <a:gd name="T21" fmla="*/ 634 h 634"/>
              <a:gd name="T22" fmla="*/ 800 w 800"/>
              <a:gd name="T23" fmla="*/ 550 h 634"/>
              <a:gd name="T24" fmla="*/ 800 w 800"/>
              <a:gd name="T25" fmla="*/ 84 h 634"/>
              <a:gd name="T26" fmla="*/ 716 w 800"/>
              <a:gd name="T27" fmla="*/ 0 h 634"/>
              <a:gd name="T28" fmla="*/ 766 w 800"/>
              <a:gd name="T29" fmla="*/ 550 h 634"/>
              <a:gd name="T30" fmla="*/ 716 w 800"/>
              <a:gd name="T31" fmla="*/ 600 h 634"/>
              <a:gd name="T32" fmla="*/ 83 w 800"/>
              <a:gd name="T33" fmla="*/ 600 h 634"/>
              <a:gd name="T34" fmla="*/ 33 w 800"/>
              <a:gd name="T35" fmla="*/ 550 h 634"/>
              <a:gd name="T36" fmla="*/ 33 w 800"/>
              <a:gd name="T37" fmla="*/ 200 h 634"/>
              <a:gd name="T38" fmla="*/ 766 w 800"/>
              <a:gd name="T39" fmla="*/ 200 h 634"/>
              <a:gd name="T40" fmla="*/ 766 w 800"/>
              <a:gd name="T41" fmla="*/ 550 h 634"/>
              <a:gd name="T42" fmla="*/ 766 w 800"/>
              <a:gd name="T43" fmla="*/ 167 h 634"/>
              <a:gd name="T44" fmla="*/ 33 w 800"/>
              <a:gd name="T45" fmla="*/ 167 h 634"/>
              <a:gd name="T46" fmla="*/ 33 w 800"/>
              <a:gd name="T47" fmla="*/ 84 h 634"/>
              <a:gd name="T48" fmla="*/ 83 w 800"/>
              <a:gd name="T49" fmla="*/ 34 h 634"/>
              <a:gd name="T50" fmla="*/ 716 w 800"/>
              <a:gd name="T51" fmla="*/ 34 h 634"/>
              <a:gd name="T52" fmla="*/ 766 w 800"/>
              <a:gd name="T53" fmla="*/ 84 h 634"/>
              <a:gd name="T54" fmla="*/ 766 w 800"/>
              <a:gd name="T55" fmla="*/ 167 h 634"/>
              <a:gd name="T56" fmla="*/ 233 w 800"/>
              <a:gd name="T57" fmla="*/ 67 h 634"/>
              <a:gd name="T58" fmla="*/ 200 w 800"/>
              <a:gd name="T59" fmla="*/ 100 h 634"/>
              <a:gd name="T60" fmla="*/ 233 w 800"/>
              <a:gd name="T61" fmla="*/ 134 h 634"/>
              <a:gd name="T62" fmla="*/ 266 w 800"/>
              <a:gd name="T63" fmla="*/ 100 h 634"/>
              <a:gd name="T64" fmla="*/ 233 w 800"/>
              <a:gd name="T65" fmla="*/ 67 h 634"/>
              <a:gd name="T66" fmla="*/ 333 w 800"/>
              <a:gd name="T67" fmla="*/ 67 h 634"/>
              <a:gd name="T68" fmla="*/ 300 w 800"/>
              <a:gd name="T69" fmla="*/ 100 h 634"/>
              <a:gd name="T70" fmla="*/ 333 w 800"/>
              <a:gd name="T71" fmla="*/ 134 h 634"/>
              <a:gd name="T72" fmla="*/ 366 w 800"/>
              <a:gd name="T73" fmla="*/ 100 h 634"/>
              <a:gd name="T74" fmla="*/ 333 w 800"/>
              <a:gd name="T75" fmla="*/ 67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00" h="634">
                <a:moveTo>
                  <a:pt x="133" y="67"/>
                </a:moveTo>
                <a:cubicBezTo>
                  <a:pt x="115" y="67"/>
                  <a:pt x="100" y="82"/>
                  <a:pt x="100" y="100"/>
                </a:cubicBezTo>
                <a:cubicBezTo>
                  <a:pt x="100" y="119"/>
                  <a:pt x="115" y="134"/>
                  <a:pt x="133" y="134"/>
                </a:cubicBezTo>
                <a:cubicBezTo>
                  <a:pt x="151" y="134"/>
                  <a:pt x="166" y="119"/>
                  <a:pt x="166" y="100"/>
                </a:cubicBezTo>
                <a:cubicBezTo>
                  <a:pt x="166" y="82"/>
                  <a:pt x="151" y="67"/>
                  <a:pt x="133" y="67"/>
                </a:cubicBezTo>
                <a:close/>
                <a:moveTo>
                  <a:pt x="716" y="0"/>
                </a:moveTo>
                <a:cubicBezTo>
                  <a:pt x="83" y="0"/>
                  <a:pt x="83" y="0"/>
                  <a:pt x="83" y="0"/>
                </a:cubicBezTo>
                <a:cubicBezTo>
                  <a:pt x="37" y="0"/>
                  <a:pt x="0" y="38"/>
                  <a:pt x="0" y="84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596"/>
                  <a:pt x="37" y="634"/>
                  <a:pt x="83" y="634"/>
                </a:cubicBezTo>
                <a:cubicBezTo>
                  <a:pt x="716" y="634"/>
                  <a:pt x="716" y="634"/>
                  <a:pt x="716" y="634"/>
                </a:cubicBezTo>
                <a:cubicBezTo>
                  <a:pt x="762" y="634"/>
                  <a:pt x="800" y="596"/>
                  <a:pt x="800" y="550"/>
                </a:cubicBezTo>
                <a:cubicBezTo>
                  <a:pt x="800" y="84"/>
                  <a:pt x="800" y="84"/>
                  <a:pt x="800" y="84"/>
                </a:cubicBezTo>
                <a:cubicBezTo>
                  <a:pt x="800" y="38"/>
                  <a:pt x="762" y="0"/>
                  <a:pt x="716" y="0"/>
                </a:cubicBezTo>
                <a:close/>
                <a:moveTo>
                  <a:pt x="766" y="550"/>
                </a:moveTo>
                <a:cubicBezTo>
                  <a:pt x="766" y="578"/>
                  <a:pt x="744" y="600"/>
                  <a:pt x="716" y="600"/>
                </a:cubicBezTo>
                <a:cubicBezTo>
                  <a:pt x="83" y="600"/>
                  <a:pt x="83" y="600"/>
                  <a:pt x="83" y="600"/>
                </a:cubicBezTo>
                <a:cubicBezTo>
                  <a:pt x="55" y="600"/>
                  <a:pt x="33" y="578"/>
                  <a:pt x="33" y="550"/>
                </a:cubicBezTo>
                <a:cubicBezTo>
                  <a:pt x="33" y="200"/>
                  <a:pt x="33" y="200"/>
                  <a:pt x="33" y="200"/>
                </a:cubicBezTo>
                <a:cubicBezTo>
                  <a:pt x="766" y="200"/>
                  <a:pt x="766" y="200"/>
                  <a:pt x="766" y="200"/>
                </a:cubicBezTo>
                <a:lnTo>
                  <a:pt x="766" y="550"/>
                </a:lnTo>
                <a:close/>
                <a:moveTo>
                  <a:pt x="766" y="167"/>
                </a:moveTo>
                <a:cubicBezTo>
                  <a:pt x="33" y="167"/>
                  <a:pt x="33" y="167"/>
                  <a:pt x="33" y="167"/>
                </a:cubicBezTo>
                <a:cubicBezTo>
                  <a:pt x="33" y="84"/>
                  <a:pt x="33" y="84"/>
                  <a:pt x="33" y="84"/>
                </a:cubicBezTo>
                <a:cubicBezTo>
                  <a:pt x="33" y="56"/>
                  <a:pt x="55" y="34"/>
                  <a:pt x="83" y="34"/>
                </a:cubicBezTo>
                <a:cubicBezTo>
                  <a:pt x="716" y="34"/>
                  <a:pt x="716" y="34"/>
                  <a:pt x="716" y="34"/>
                </a:cubicBezTo>
                <a:cubicBezTo>
                  <a:pt x="744" y="34"/>
                  <a:pt x="766" y="56"/>
                  <a:pt x="766" y="84"/>
                </a:cubicBezTo>
                <a:lnTo>
                  <a:pt x="766" y="167"/>
                </a:lnTo>
                <a:close/>
                <a:moveTo>
                  <a:pt x="233" y="67"/>
                </a:moveTo>
                <a:cubicBezTo>
                  <a:pt x="215" y="67"/>
                  <a:pt x="200" y="82"/>
                  <a:pt x="200" y="100"/>
                </a:cubicBezTo>
                <a:cubicBezTo>
                  <a:pt x="200" y="119"/>
                  <a:pt x="215" y="134"/>
                  <a:pt x="233" y="134"/>
                </a:cubicBezTo>
                <a:cubicBezTo>
                  <a:pt x="251" y="134"/>
                  <a:pt x="266" y="119"/>
                  <a:pt x="266" y="100"/>
                </a:cubicBezTo>
                <a:cubicBezTo>
                  <a:pt x="266" y="82"/>
                  <a:pt x="251" y="67"/>
                  <a:pt x="233" y="67"/>
                </a:cubicBezTo>
                <a:close/>
                <a:moveTo>
                  <a:pt x="333" y="67"/>
                </a:moveTo>
                <a:cubicBezTo>
                  <a:pt x="315" y="67"/>
                  <a:pt x="300" y="82"/>
                  <a:pt x="300" y="100"/>
                </a:cubicBezTo>
                <a:cubicBezTo>
                  <a:pt x="300" y="119"/>
                  <a:pt x="315" y="134"/>
                  <a:pt x="333" y="134"/>
                </a:cubicBezTo>
                <a:cubicBezTo>
                  <a:pt x="351" y="134"/>
                  <a:pt x="366" y="119"/>
                  <a:pt x="366" y="100"/>
                </a:cubicBezTo>
                <a:cubicBezTo>
                  <a:pt x="366" y="82"/>
                  <a:pt x="351" y="67"/>
                  <a:pt x="333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8" name="Freeform 41"/>
          <p:cNvSpPr>
            <a:spLocks noEditPoints="1"/>
          </p:cNvSpPr>
          <p:nvPr/>
        </p:nvSpPr>
        <p:spPr bwMode="auto">
          <a:xfrm>
            <a:off x="449806" y="1079948"/>
            <a:ext cx="522789" cy="591771"/>
          </a:xfrm>
          <a:custGeom>
            <a:avLst/>
            <a:gdLst>
              <a:gd name="T0" fmla="*/ 417 w 800"/>
              <a:gd name="T1" fmla="*/ 456 h 905"/>
              <a:gd name="T2" fmla="*/ 417 w 800"/>
              <a:gd name="T3" fmla="*/ 261 h 905"/>
              <a:gd name="T4" fmla="*/ 400 w 800"/>
              <a:gd name="T5" fmla="*/ 244 h 905"/>
              <a:gd name="T6" fmla="*/ 383 w 800"/>
              <a:gd name="T7" fmla="*/ 261 h 905"/>
              <a:gd name="T8" fmla="*/ 383 w 800"/>
              <a:gd name="T9" fmla="*/ 456 h 905"/>
              <a:gd name="T10" fmla="*/ 348 w 800"/>
              <a:gd name="T11" fmla="*/ 505 h 905"/>
              <a:gd name="T12" fmla="*/ 383 w 800"/>
              <a:gd name="T13" fmla="*/ 553 h 905"/>
              <a:gd name="T14" fmla="*/ 383 w 800"/>
              <a:gd name="T15" fmla="*/ 609 h 905"/>
              <a:gd name="T16" fmla="*/ 400 w 800"/>
              <a:gd name="T17" fmla="*/ 626 h 905"/>
              <a:gd name="T18" fmla="*/ 417 w 800"/>
              <a:gd name="T19" fmla="*/ 609 h 905"/>
              <a:gd name="T20" fmla="*/ 417 w 800"/>
              <a:gd name="T21" fmla="*/ 553 h 905"/>
              <a:gd name="T22" fmla="*/ 452 w 800"/>
              <a:gd name="T23" fmla="*/ 505 h 905"/>
              <a:gd name="T24" fmla="*/ 417 w 800"/>
              <a:gd name="T25" fmla="*/ 456 h 905"/>
              <a:gd name="T26" fmla="*/ 400 w 800"/>
              <a:gd name="T27" fmla="*/ 522 h 905"/>
              <a:gd name="T28" fmla="*/ 383 w 800"/>
              <a:gd name="T29" fmla="*/ 505 h 905"/>
              <a:gd name="T30" fmla="*/ 400 w 800"/>
              <a:gd name="T31" fmla="*/ 487 h 905"/>
              <a:gd name="T32" fmla="*/ 417 w 800"/>
              <a:gd name="T33" fmla="*/ 505 h 905"/>
              <a:gd name="T34" fmla="*/ 400 w 800"/>
              <a:gd name="T35" fmla="*/ 522 h 905"/>
              <a:gd name="T36" fmla="*/ 696 w 800"/>
              <a:gd name="T37" fmla="*/ 233 h 905"/>
              <a:gd name="T38" fmla="*/ 737 w 800"/>
              <a:gd name="T39" fmla="*/ 192 h 905"/>
              <a:gd name="T40" fmla="*/ 762 w 800"/>
              <a:gd name="T41" fmla="*/ 216 h 905"/>
              <a:gd name="T42" fmla="*/ 786 w 800"/>
              <a:gd name="T43" fmla="*/ 192 h 905"/>
              <a:gd name="T44" fmla="*/ 713 w 800"/>
              <a:gd name="T45" fmla="*/ 119 h 905"/>
              <a:gd name="T46" fmla="*/ 689 w 800"/>
              <a:gd name="T47" fmla="*/ 143 h 905"/>
              <a:gd name="T48" fmla="*/ 713 w 800"/>
              <a:gd name="T49" fmla="*/ 167 h 905"/>
              <a:gd name="T50" fmla="*/ 671 w 800"/>
              <a:gd name="T51" fmla="*/ 209 h 905"/>
              <a:gd name="T52" fmla="*/ 417 w 800"/>
              <a:gd name="T53" fmla="*/ 105 h 905"/>
              <a:gd name="T54" fmla="*/ 417 w 800"/>
              <a:gd name="T55" fmla="*/ 35 h 905"/>
              <a:gd name="T56" fmla="*/ 452 w 800"/>
              <a:gd name="T57" fmla="*/ 35 h 905"/>
              <a:gd name="T58" fmla="*/ 452 w 800"/>
              <a:gd name="T59" fmla="*/ 0 h 905"/>
              <a:gd name="T60" fmla="*/ 348 w 800"/>
              <a:gd name="T61" fmla="*/ 0 h 905"/>
              <a:gd name="T62" fmla="*/ 348 w 800"/>
              <a:gd name="T63" fmla="*/ 35 h 905"/>
              <a:gd name="T64" fmla="*/ 383 w 800"/>
              <a:gd name="T65" fmla="*/ 35 h 905"/>
              <a:gd name="T66" fmla="*/ 383 w 800"/>
              <a:gd name="T67" fmla="*/ 105 h 905"/>
              <a:gd name="T68" fmla="*/ 0 w 800"/>
              <a:gd name="T69" fmla="*/ 505 h 905"/>
              <a:gd name="T70" fmla="*/ 400 w 800"/>
              <a:gd name="T71" fmla="*/ 905 h 905"/>
              <a:gd name="T72" fmla="*/ 800 w 800"/>
              <a:gd name="T73" fmla="*/ 505 h 905"/>
              <a:gd name="T74" fmla="*/ 696 w 800"/>
              <a:gd name="T75" fmla="*/ 233 h 905"/>
              <a:gd name="T76" fmla="*/ 400 w 800"/>
              <a:gd name="T77" fmla="*/ 870 h 905"/>
              <a:gd name="T78" fmla="*/ 35 w 800"/>
              <a:gd name="T79" fmla="*/ 505 h 905"/>
              <a:gd name="T80" fmla="*/ 400 w 800"/>
              <a:gd name="T81" fmla="*/ 139 h 905"/>
              <a:gd name="T82" fmla="*/ 765 w 800"/>
              <a:gd name="T83" fmla="*/ 505 h 905"/>
              <a:gd name="T84" fmla="*/ 400 w 800"/>
              <a:gd name="T85" fmla="*/ 87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0" h="905">
                <a:moveTo>
                  <a:pt x="417" y="456"/>
                </a:moveTo>
                <a:cubicBezTo>
                  <a:pt x="417" y="261"/>
                  <a:pt x="417" y="261"/>
                  <a:pt x="417" y="261"/>
                </a:cubicBezTo>
                <a:cubicBezTo>
                  <a:pt x="417" y="251"/>
                  <a:pt x="410" y="244"/>
                  <a:pt x="400" y="244"/>
                </a:cubicBezTo>
                <a:cubicBezTo>
                  <a:pt x="390" y="244"/>
                  <a:pt x="383" y="251"/>
                  <a:pt x="383" y="261"/>
                </a:cubicBezTo>
                <a:cubicBezTo>
                  <a:pt x="383" y="456"/>
                  <a:pt x="383" y="456"/>
                  <a:pt x="383" y="456"/>
                </a:cubicBezTo>
                <a:cubicBezTo>
                  <a:pt x="362" y="463"/>
                  <a:pt x="348" y="484"/>
                  <a:pt x="348" y="505"/>
                </a:cubicBezTo>
                <a:cubicBezTo>
                  <a:pt x="348" y="525"/>
                  <a:pt x="362" y="546"/>
                  <a:pt x="383" y="553"/>
                </a:cubicBezTo>
                <a:cubicBezTo>
                  <a:pt x="383" y="609"/>
                  <a:pt x="383" y="609"/>
                  <a:pt x="383" y="609"/>
                </a:cubicBezTo>
                <a:cubicBezTo>
                  <a:pt x="383" y="619"/>
                  <a:pt x="390" y="626"/>
                  <a:pt x="400" y="626"/>
                </a:cubicBezTo>
                <a:cubicBezTo>
                  <a:pt x="410" y="626"/>
                  <a:pt x="417" y="619"/>
                  <a:pt x="417" y="609"/>
                </a:cubicBezTo>
                <a:cubicBezTo>
                  <a:pt x="417" y="553"/>
                  <a:pt x="417" y="553"/>
                  <a:pt x="417" y="553"/>
                </a:cubicBezTo>
                <a:cubicBezTo>
                  <a:pt x="438" y="546"/>
                  <a:pt x="452" y="525"/>
                  <a:pt x="452" y="505"/>
                </a:cubicBezTo>
                <a:cubicBezTo>
                  <a:pt x="452" y="484"/>
                  <a:pt x="438" y="463"/>
                  <a:pt x="417" y="456"/>
                </a:cubicBezTo>
                <a:close/>
                <a:moveTo>
                  <a:pt x="400" y="522"/>
                </a:moveTo>
                <a:cubicBezTo>
                  <a:pt x="390" y="522"/>
                  <a:pt x="383" y="515"/>
                  <a:pt x="383" y="505"/>
                </a:cubicBezTo>
                <a:cubicBezTo>
                  <a:pt x="383" y="494"/>
                  <a:pt x="390" y="487"/>
                  <a:pt x="400" y="487"/>
                </a:cubicBezTo>
                <a:cubicBezTo>
                  <a:pt x="410" y="487"/>
                  <a:pt x="417" y="494"/>
                  <a:pt x="417" y="505"/>
                </a:cubicBezTo>
                <a:cubicBezTo>
                  <a:pt x="417" y="515"/>
                  <a:pt x="410" y="522"/>
                  <a:pt x="400" y="522"/>
                </a:cubicBezTo>
                <a:close/>
                <a:moveTo>
                  <a:pt x="696" y="233"/>
                </a:moveTo>
                <a:cubicBezTo>
                  <a:pt x="737" y="192"/>
                  <a:pt x="737" y="192"/>
                  <a:pt x="737" y="192"/>
                </a:cubicBezTo>
                <a:cubicBezTo>
                  <a:pt x="762" y="216"/>
                  <a:pt x="762" y="216"/>
                  <a:pt x="762" y="216"/>
                </a:cubicBezTo>
                <a:cubicBezTo>
                  <a:pt x="786" y="192"/>
                  <a:pt x="786" y="192"/>
                  <a:pt x="786" y="192"/>
                </a:cubicBezTo>
                <a:cubicBezTo>
                  <a:pt x="713" y="119"/>
                  <a:pt x="713" y="119"/>
                  <a:pt x="713" y="119"/>
                </a:cubicBezTo>
                <a:cubicBezTo>
                  <a:pt x="689" y="143"/>
                  <a:pt x="689" y="143"/>
                  <a:pt x="689" y="143"/>
                </a:cubicBezTo>
                <a:cubicBezTo>
                  <a:pt x="713" y="167"/>
                  <a:pt x="713" y="167"/>
                  <a:pt x="713" y="167"/>
                </a:cubicBezTo>
                <a:cubicBezTo>
                  <a:pt x="671" y="209"/>
                  <a:pt x="671" y="209"/>
                  <a:pt x="671" y="209"/>
                </a:cubicBezTo>
                <a:cubicBezTo>
                  <a:pt x="605" y="146"/>
                  <a:pt x="515" y="108"/>
                  <a:pt x="417" y="105"/>
                </a:cubicBezTo>
                <a:cubicBezTo>
                  <a:pt x="417" y="35"/>
                  <a:pt x="417" y="35"/>
                  <a:pt x="417" y="35"/>
                </a:cubicBezTo>
                <a:cubicBezTo>
                  <a:pt x="452" y="35"/>
                  <a:pt x="452" y="35"/>
                  <a:pt x="452" y="35"/>
                </a:cubicBezTo>
                <a:cubicBezTo>
                  <a:pt x="452" y="0"/>
                  <a:pt x="452" y="0"/>
                  <a:pt x="452" y="0"/>
                </a:cubicBezTo>
                <a:cubicBezTo>
                  <a:pt x="348" y="0"/>
                  <a:pt x="348" y="0"/>
                  <a:pt x="348" y="0"/>
                </a:cubicBezTo>
                <a:cubicBezTo>
                  <a:pt x="348" y="35"/>
                  <a:pt x="348" y="35"/>
                  <a:pt x="348" y="35"/>
                </a:cubicBezTo>
                <a:cubicBezTo>
                  <a:pt x="383" y="35"/>
                  <a:pt x="383" y="35"/>
                  <a:pt x="383" y="35"/>
                </a:cubicBezTo>
                <a:cubicBezTo>
                  <a:pt x="383" y="105"/>
                  <a:pt x="383" y="105"/>
                  <a:pt x="383" y="105"/>
                </a:cubicBezTo>
                <a:cubicBezTo>
                  <a:pt x="170" y="115"/>
                  <a:pt x="0" y="289"/>
                  <a:pt x="0" y="505"/>
                </a:cubicBezTo>
                <a:cubicBezTo>
                  <a:pt x="0" y="727"/>
                  <a:pt x="177" y="905"/>
                  <a:pt x="400" y="905"/>
                </a:cubicBezTo>
                <a:cubicBezTo>
                  <a:pt x="623" y="905"/>
                  <a:pt x="800" y="727"/>
                  <a:pt x="800" y="505"/>
                </a:cubicBezTo>
                <a:cubicBezTo>
                  <a:pt x="800" y="400"/>
                  <a:pt x="762" y="306"/>
                  <a:pt x="696" y="233"/>
                </a:cubicBezTo>
                <a:close/>
                <a:moveTo>
                  <a:pt x="400" y="870"/>
                </a:moveTo>
                <a:cubicBezTo>
                  <a:pt x="198" y="870"/>
                  <a:pt x="35" y="706"/>
                  <a:pt x="35" y="505"/>
                </a:cubicBezTo>
                <a:cubicBezTo>
                  <a:pt x="35" y="303"/>
                  <a:pt x="198" y="139"/>
                  <a:pt x="400" y="139"/>
                </a:cubicBezTo>
                <a:cubicBezTo>
                  <a:pt x="602" y="139"/>
                  <a:pt x="765" y="303"/>
                  <a:pt x="765" y="505"/>
                </a:cubicBezTo>
                <a:cubicBezTo>
                  <a:pt x="765" y="706"/>
                  <a:pt x="602" y="870"/>
                  <a:pt x="400" y="87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92603" y="375811"/>
            <a:ext cx="114779" cy="114779"/>
          </a:xfrm>
          <a:prstGeom prst="ellipse">
            <a:avLst/>
          </a:prstGeom>
          <a:solidFill>
            <a:schemeClr val="tx2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767269" y="2150424"/>
            <a:ext cx="114779" cy="114779"/>
          </a:xfrm>
          <a:prstGeom prst="ellipse">
            <a:avLst/>
          </a:prstGeom>
          <a:solidFill>
            <a:schemeClr val="bg2"/>
          </a:solidFill>
          <a:ln w="190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14" grpId="0" bldLvl="0" animBg="1"/>
      <p:bldP spid="50" grpId="0" bldLvl="0" animBg="1"/>
      <p:bldP spid="5" grpId="0" bldLvl="0" animBg="1"/>
      <p:bldP spid="8" grpId="0" bldLvl="0" animBg="1"/>
      <p:bldP spid="10" grpId="0" bldLvl="0" animBg="1"/>
      <p:bldP spid="11" grpId="0" bldLvl="0" animBg="1"/>
      <p:bldP spid="12" grpId="0" bldLvl="0" animBg="1"/>
      <p:bldP spid="15" grpId="0" bldLvl="0" animBg="1"/>
      <p:bldP spid="23" grpId="0" bldLvl="0" animBg="1"/>
      <p:bldP spid="24" grpId="0" bldLvl="0" animBg="1"/>
      <p:bldP spid="21" grpId="0" bldLvl="0" animBg="1"/>
      <p:bldP spid="20" grpId="0" bldLvl="0" animBg="1"/>
      <p:bldP spid="38" grpId="0" bldLvl="0" animBg="1"/>
      <p:bldP spid="42" grpId="0" bldLvl="0" animBg="1"/>
      <p:bldP spid="46" grpId="0"/>
      <p:bldP spid="47" grpId="0"/>
      <p:bldP spid="48" grpId="0"/>
      <p:bldP spid="49" grpId="0"/>
      <p:bldP spid="51" grpId="0"/>
      <p:bldP spid="45" grpId="0" bldLvl="0" animBg="1"/>
      <p:bldP spid="53" grpId="0" bldLvl="0" animBg="1"/>
      <p:bldP spid="54" grpId="0" bldLvl="0" animBg="1"/>
      <p:bldP spid="55" grpId="0" bldLvl="0" animBg="1"/>
      <p:bldP spid="57" grpId="0" bldLvl="0" animBg="1"/>
      <p:bldP spid="58" grpId="0" bldLvl="0" animBg="1"/>
      <p:bldP spid="59" grpId="0" bldLvl="0" animBg="1"/>
      <p:bldP spid="60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ounded Rectangle 56"/>
          <p:cNvSpPr/>
          <p:nvPr/>
        </p:nvSpPr>
        <p:spPr>
          <a:xfrm>
            <a:off x="5349459" y="2024212"/>
            <a:ext cx="2314658" cy="3871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15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8" name="Rounded Rectangle 57"/>
          <p:cNvSpPr/>
          <p:nvPr/>
        </p:nvSpPr>
        <p:spPr>
          <a:xfrm>
            <a:off x="5349459" y="2409532"/>
            <a:ext cx="3493752" cy="3871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25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5349459" y="2794852"/>
            <a:ext cx="5793686" cy="387121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45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5349459" y="4656398"/>
            <a:ext cx="3073279" cy="3871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22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5349459" y="5041718"/>
            <a:ext cx="5196220" cy="3871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36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5349459" y="5427038"/>
            <a:ext cx="3872745" cy="387121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31 min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 useBgFill="1">
        <p:nvSpPr>
          <p:cNvPr id="61" name="Rectangle 60"/>
          <p:cNvSpPr/>
          <p:nvPr/>
        </p:nvSpPr>
        <p:spPr bwMode="hidden">
          <a:xfrm>
            <a:off x="-150395" y="1631940"/>
            <a:ext cx="5739063" cy="451018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Fast-acting stopwatch </a:t>
            </a:r>
            <a:r>
              <a:rPr lang="en-US" dirty="0" err="1" smtClean="0">
                <a:solidFill>
                  <a:srgbClr val="4A452A"/>
                </a:solidFill>
              </a:rPr>
              <a:t>infographic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493373" y="1186108"/>
            <a:ext cx="2188824" cy="2455170"/>
            <a:chOff x="812424" y="1494618"/>
            <a:chExt cx="3873875" cy="4163359"/>
          </a:xfrm>
        </p:grpSpPr>
        <p:sp>
          <p:nvSpPr>
            <p:cNvPr id="3" name="Oval 2"/>
            <p:cNvSpPr/>
            <p:nvPr/>
          </p:nvSpPr>
          <p:spPr>
            <a:xfrm>
              <a:off x="812424" y="1969150"/>
              <a:ext cx="3873875" cy="3688827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2327562" y="1494618"/>
              <a:ext cx="843600" cy="644497"/>
              <a:chOff x="4988865" y="-1121022"/>
              <a:chExt cx="561534" cy="451088"/>
            </a:xfrm>
            <a:solidFill>
              <a:schemeClr val="bg1">
                <a:lumMod val="85000"/>
              </a:schemeClr>
            </a:solidFill>
          </p:grpSpPr>
          <p:sp>
            <p:nvSpPr>
              <p:cNvPr id="5" name="Rounded Rectangle 4"/>
              <p:cNvSpPr/>
              <p:nvPr/>
            </p:nvSpPr>
            <p:spPr>
              <a:xfrm>
                <a:off x="4988865" y="-1121022"/>
                <a:ext cx="561534" cy="195594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5097850" y="-955173"/>
                <a:ext cx="343564" cy="285239"/>
              </a:xfrm>
              <a:prstGeom prst="rect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2540731">
              <a:off x="3798330" y="2025364"/>
              <a:ext cx="843600" cy="644497"/>
              <a:chOff x="4988865" y="-1121022"/>
              <a:chExt cx="561534" cy="451088"/>
            </a:xfrm>
            <a:solidFill>
              <a:schemeClr val="bg1">
                <a:lumMod val="85000"/>
              </a:schemeClr>
            </a:solidFill>
          </p:grpSpPr>
          <p:sp>
            <p:nvSpPr>
              <p:cNvPr id="8" name="Rounded Rectangle 7"/>
              <p:cNvSpPr/>
              <p:nvPr/>
            </p:nvSpPr>
            <p:spPr>
              <a:xfrm>
                <a:off x="4988865" y="-1121022"/>
                <a:ext cx="561534" cy="195594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5097850" y="-955173"/>
                <a:ext cx="343564" cy="285239"/>
              </a:xfrm>
              <a:prstGeom prst="rect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</p:grpSp>
        <p:sp useBgFill="1">
          <p:nvSpPr>
            <p:cNvPr id="10" name="Oval 9"/>
            <p:cNvSpPr/>
            <p:nvPr/>
          </p:nvSpPr>
          <p:spPr>
            <a:xfrm>
              <a:off x="1030402" y="2176717"/>
              <a:ext cx="3437920" cy="3273692"/>
            </a:xfrm>
            <a:prstGeom prst="ellipse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5" name="Arc 14"/>
            <p:cNvSpPr/>
            <p:nvPr/>
          </p:nvSpPr>
          <p:spPr>
            <a:xfrm>
              <a:off x="1952896" y="3053882"/>
              <a:ext cx="1597576" cy="1519362"/>
            </a:xfrm>
            <a:prstGeom prst="arc">
              <a:avLst>
                <a:gd name="adj1" fmla="val 16200000"/>
                <a:gd name="adj2" fmla="val 11705187"/>
              </a:avLst>
            </a:prstGeom>
            <a:ln w="139700" cap="rnd">
              <a:solidFill>
                <a:schemeClr val="tx2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4" name="Arc 13"/>
            <p:cNvSpPr/>
            <p:nvPr/>
          </p:nvSpPr>
          <p:spPr>
            <a:xfrm>
              <a:off x="1629868" y="2746669"/>
              <a:ext cx="2243632" cy="2133788"/>
            </a:xfrm>
            <a:prstGeom prst="arc">
              <a:avLst>
                <a:gd name="adj1" fmla="val 16200000"/>
                <a:gd name="adj2" fmla="val 3439859"/>
              </a:avLst>
            </a:prstGeom>
            <a:ln w="139700" cap="rnd">
              <a:solidFill>
                <a:schemeClr val="accent4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2" name="Arc 11"/>
            <p:cNvSpPr/>
            <p:nvPr/>
          </p:nvSpPr>
          <p:spPr>
            <a:xfrm>
              <a:off x="1314072" y="2448543"/>
              <a:ext cx="2870578" cy="2730040"/>
            </a:xfrm>
            <a:prstGeom prst="arc">
              <a:avLst>
                <a:gd name="adj1" fmla="val 16200000"/>
                <a:gd name="adj2" fmla="val 533991"/>
              </a:avLst>
            </a:prstGeom>
            <a:ln w="139700" cap="rnd"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457455" y="3348405"/>
            <a:ext cx="2624399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4A452A"/>
                </a:solidFill>
                <a:latin typeface="微软雅黑" panose="020B0503020204020204" charset="-122"/>
              </a:rPr>
              <a:t>Winning network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aliqui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quas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asse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eritatae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586658" y="4119367"/>
            <a:ext cx="2650564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Is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ria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qui del ium aut ex et estrum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nonsequis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volupta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doluptas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illuptas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457455" y="4330684"/>
            <a:ext cx="2624399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4A452A"/>
                </a:solidFill>
                <a:latin typeface="微软雅黑" panose="020B0503020204020204" charset="-122"/>
              </a:rPr>
              <a:t>Consistent growth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Nequuntis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vestibulum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vitae ligula vitae orci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euismod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semper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457455" y="5270158"/>
            <a:ext cx="2624399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4A452A"/>
                </a:solidFill>
                <a:latin typeface="微软雅黑" panose="020B0503020204020204" charset="-122"/>
              </a:rPr>
              <a:t>Quality manufacturing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Aenean in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enim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sollicitudin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mollis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pretium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diam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57455" y="2471580"/>
            <a:ext cx="2624399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4A452A"/>
                </a:solidFill>
                <a:latin typeface="微软雅黑" panose="020B0503020204020204" charset="-122"/>
              </a:rPr>
              <a:t>Global reach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Cras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condimentum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venenatis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porta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nulla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sagittis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457455" y="1585531"/>
            <a:ext cx="2624399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4A452A"/>
                </a:solidFill>
                <a:latin typeface="微软雅黑" panose="020B0503020204020204" charset="-122"/>
              </a:rPr>
              <a:t>Financial strength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potenti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sagittis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accum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pretium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Cras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dictum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8408" y="3373895"/>
            <a:ext cx="623050" cy="623050"/>
            <a:chOff x="718408" y="3247559"/>
            <a:chExt cx="623050" cy="623050"/>
          </a:xfrm>
        </p:grpSpPr>
        <p:sp>
          <p:nvSpPr>
            <p:cNvPr id="25" name="Oval 24"/>
            <p:cNvSpPr/>
            <p:nvPr/>
          </p:nvSpPr>
          <p:spPr>
            <a:xfrm>
              <a:off x="718408" y="3247559"/>
              <a:ext cx="623050" cy="6230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4598" y="3368602"/>
              <a:ext cx="390670" cy="380964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718408" y="1611021"/>
            <a:ext cx="623050" cy="623050"/>
            <a:chOff x="718408" y="1484685"/>
            <a:chExt cx="623050" cy="623050"/>
          </a:xfrm>
        </p:grpSpPr>
        <p:sp>
          <p:nvSpPr>
            <p:cNvPr id="20" name="Oval 19"/>
            <p:cNvSpPr/>
            <p:nvPr/>
          </p:nvSpPr>
          <p:spPr>
            <a:xfrm>
              <a:off x="718408" y="1484685"/>
              <a:ext cx="623050" cy="6230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6806" y="1641500"/>
              <a:ext cx="366254" cy="309420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718408" y="2497070"/>
            <a:ext cx="623050" cy="623050"/>
            <a:chOff x="718408" y="2370734"/>
            <a:chExt cx="623050" cy="623050"/>
          </a:xfrm>
        </p:grpSpPr>
        <p:sp>
          <p:nvSpPr>
            <p:cNvPr id="23" name="Oval 22"/>
            <p:cNvSpPr/>
            <p:nvPr/>
          </p:nvSpPr>
          <p:spPr>
            <a:xfrm>
              <a:off x="718408" y="2370734"/>
              <a:ext cx="623050" cy="6230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4174" y="2476500"/>
              <a:ext cx="411518" cy="411518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718408" y="4356174"/>
            <a:ext cx="623050" cy="623050"/>
            <a:chOff x="718408" y="4229838"/>
            <a:chExt cx="623050" cy="623050"/>
          </a:xfrm>
        </p:grpSpPr>
        <p:sp>
          <p:nvSpPr>
            <p:cNvPr id="26" name="Oval 25"/>
            <p:cNvSpPr/>
            <p:nvPr/>
          </p:nvSpPr>
          <p:spPr>
            <a:xfrm>
              <a:off x="718408" y="4229838"/>
              <a:ext cx="623050" cy="6230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6288" y="4419203"/>
              <a:ext cx="467290" cy="244320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718408" y="5295648"/>
            <a:ext cx="623050" cy="623050"/>
            <a:chOff x="718408" y="5169312"/>
            <a:chExt cx="623050" cy="623050"/>
          </a:xfrm>
        </p:grpSpPr>
        <p:sp>
          <p:nvSpPr>
            <p:cNvPr id="27" name="Oval 26"/>
            <p:cNvSpPr/>
            <p:nvPr/>
          </p:nvSpPr>
          <p:spPr>
            <a:xfrm>
              <a:off x="718408" y="5169312"/>
              <a:ext cx="623050" cy="6230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4821" y="5306902"/>
              <a:ext cx="290224" cy="347870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493373" y="3839113"/>
            <a:ext cx="2188824" cy="2455170"/>
            <a:chOff x="812424" y="1494618"/>
            <a:chExt cx="3873875" cy="4163359"/>
          </a:xfrm>
        </p:grpSpPr>
        <p:sp>
          <p:nvSpPr>
            <p:cNvPr id="44" name="Oval 43"/>
            <p:cNvSpPr/>
            <p:nvPr/>
          </p:nvSpPr>
          <p:spPr>
            <a:xfrm>
              <a:off x="812424" y="1969150"/>
              <a:ext cx="3873875" cy="3688827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2327562" y="1494618"/>
              <a:ext cx="843600" cy="644497"/>
              <a:chOff x="4988865" y="-1121022"/>
              <a:chExt cx="561534" cy="451088"/>
            </a:xfrm>
            <a:solidFill>
              <a:schemeClr val="bg1">
                <a:lumMod val="85000"/>
              </a:schemeClr>
            </a:solidFill>
          </p:grpSpPr>
          <p:sp>
            <p:nvSpPr>
              <p:cNvPr id="53" name="Rounded Rectangle 52"/>
              <p:cNvSpPr/>
              <p:nvPr/>
            </p:nvSpPr>
            <p:spPr>
              <a:xfrm>
                <a:off x="4988865" y="-1121022"/>
                <a:ext cx="561534" cy="195594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5097850" y="-955173"/>
                <a:ext cx="343564" cy="285239"/>
              </a:xfrm>
              <a:prstGeom prst="rect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2540731">
              <a:off x="3798330" y="2025364"/>
              <a:ext cx="843600" cy="644497"/>
              <a:chOff x="4988865" y="-1121022"/>
              <a:chExt cx="561534" cy="451088"/>
            </a:xfrm>
            <a:solidFill>
              <a:schemeClr val="bg1">
                <a:lumMod val="85000"/>
              </a:schemeClr>
            </a:solidFill>
          </p:grpSpPr>
          <p:sp>
            <p:nvSpPr>
              <p:cNvPr id="51" name="Rounded Rectangle 50"/>
              <p:cNvSpPr/>
              <p:nvPr/>
            </p:nvSpPr>
            <p:spPr>
              <a:xfrm>
                <a:off x="4988865" y="-1121022"/>
                <a:ext cx="561534" cy="195594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5097850" y="-955173"/>
                <a:ext cx="343564" cy="285239"/>
              </a:xfrm>
              <a:prstGeom prst="rect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panose="020B0503020204020204" charset="-122"/>
                </a:endParaRPr>
              </a:p>
            </p:txBody>
          </p:sp>
        </p:grpSp>
        <p:sp useBgFill="1">
          <p:nvSpPr>
            <p:cNvPr id="47" name="Oval 46"/>
            <p:cNvSpPr/>
            <p:nvPr/>
          </p:nvSpPr>
          <p:spPr>
            <a:xfrm>
              <a:off x="1030402" y="2176717"/>
              <a:ext cx="3437920" cy="3273692"/>
            </a:xfrm>
            <a:prstGeom prst="ellipse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8" name="Arc 47"/>
            <p:cNvSpPr/>
            <p:nvPr/>
          </p:nvSpPr>
          <p:spPr>
            <a:xfrm>
              <a:off x="1952897" y="3053882"/>
              <a:ext cx="1597575" cy="1519361"/>
            </a:xfrm>
            <a:prstGeom prst="arc">
              <a:avLst>
                <a:gd name="adj1" fmla="val 16200000"/>
                <a:gd name="adj2" fmla="val 6763314"/>
              </a:avLst>
            </a:prstGeom>
            <a:ln w="139700" cap="rnd">
              <a:solidFill>
                <a:schemeClr val="tx2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9" name="Arc 48"/>
            <p:cNvSpPr/>
            <p:nvPr/>
          </p:nvSpPr>
          <p:spPr>
            <a:xfrm>
              <a:off x="1629869" y="2746670"/>
              <a:ext cx="2243632" cy="2133788"/>
            </a:xfrm>
            <a:prstGeom prst="arc">
              <a:avLst>
                <a:gd name="adj1" fmla="val 16200000"/>
                <a:gd name="adj2" fmla="val 8614748"/>
              </a:avLst>
            </a:prstGeom>
            <a:ln w="139700" cap="rnd">
              <a:solidFill>
                <a:schemeClr val="accent4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0" name="Arc 49"/>
            <p:cNvSpPr/>
            <p:nvPr/>
          </p:nvSpPr>
          <p:spPr>
            <a:xfrm>
              <a:off x="1314072" y="2448543"/>
              <a:ext cx="2870578" cy="2730040"/>
            </a:xfrm>
            <a:prstGeom prst="arc">
              <a:avLst>
                <a:gd name="adj1" fmla="val 16200000"/>
                <a:gd name="adj2" fmla="val 1994397"/>
              </a:avLst>
            </a:prstGeom>
            <a:ln w="139700" cap="rnd"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8586658" y="1199798"/>
            <a:ext cx="2650564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Is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ria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qui del ium aut ex et estrum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nonsequis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volupta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doluptas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illuptas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 p14:presetBounceEnd="68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3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4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 p14:presetBounceEnd="68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7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8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 p14:presetBounceEnd="68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1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22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 p14:presetBounceEnd="68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 p14:presetBounceEnd="68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9" dur="1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0" dur="1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 p14:presetBounceEnd="68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3" dur="1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4" dur="1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2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bldLvl="0" animBg="1"/>
          <p:bldP spid="58" grpId="0" bldLvl="0" animBg="1"/>
          <p:bldP spid="59" grpId="0" bldLvl="0" animBg="1"/>
          <p:bldP spid="40" grpId="0" bldLvl="0" animBg="1"/>
          <p:bldP spid="41" grpId="0" bldLvl="0" animBg="1"/>
          <p:bldP spid="42" grpId="0" bldLvl="0" animBg="1"/>
          <p:bldP spid="28" grpId="0"/>
          <p:bldP spid="29" grpId="0"/>
          <p:bldP spid="30" grpId="0"/>
          <p:bldP spid="31" grpId="0"/>
          <p:bldP spid="32" grpId="0"/>
          <p:bldP spid="33" grpId="0"/>
          <p:bldP spid="5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1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2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 bldLvl="0" animBg="1"/>
          <p:bldP spid="58" grpId="0" bldLvl="0" animBg="1"/>
          <p:bldP spid="59" grpId="0" bldLvl="0" animBg="1"/>
          <p:bldP spid="40" grpId="0" bldLvl="0" animBg="1"/>
          <p:bldP spid="41" grpId="0" bldLvl="0" animBg="1"/>
          <p:bldP spid="42" grpId="0" bldLvl="0" animBg="1"/>
          <p:bldP spid="28" grpId="0"/>
          <p:bldP spid="29" grpId="0"/>
          <p:bldP spid="30" grpId="0"/>
          <p:bldP spid="31" grpId="0"/>
          <p:bldP spid="32" grpId="0"/>
          <p:bldP spid="33" grpId="0"/>
          <p:bldP spid="5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Decision tree example</a:t>
            </a:r>
          </a:p>
        </p:txBody>
      </p:sp>
      <p:sp>
        <p:nvSpPr>
          <p:cNvPr id="23" name="Freeform 22"/>
          <p:cNvSpPr/>
          <p:nvPr/>
        </p:nvSpPr>
        <p:spPr>
          <a:xfrm>
            <a:off x="1119116" y="3116127"/>
            <a:ext cx="1594587" cy="1586440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Decision </a:t>
            </a:r>
            <a:b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</a:b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tree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352801" y="1574063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one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355250" y="2843701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two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355250" y="4176388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three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352801" y="5478524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four</a:t>
            </a:r>
          </a:p>
        </p:txBody>
      </p:sp>
      <p:cxnSp>
        <p:nvCxnSpPr>
          <p:cNvPr id="51" name="Elbow Connector 50"/>
          <p:cNvCxnSpPr>
            <a:stCxn id="23" idx="2"/>
            <a:endCxn id="24" idx="1"/>
          </p:cNvCxnSpPr>
          <p:nvPr/>
        </p:nvCxnSpPr>
        <p:spPr>
          <a:xfrm flipV="1">
            <a:off x="2713704" y="1831955"/>
            <a:ext cx="639096" cy="2077392"/>
          </a:xfrm>
          <a:prstGeom prst="bentConnector3">
            <a:avLst>
              <a:gd name="adj1" fmla="val 50000"/>
            </a:avLst>
          </a:prstGeom>
          <a:ln w="3175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23" idx="2"/>
            <a:endCxn id="25" idx="1"/>
          </p:cNvCxnSpPr>
          <p:nvPr/>
        </p:nvCxnSpPr>
        <p:spPr>
          <a:xfrm flipV="1">
            <a:off x="2713705" y="3101594"/>
            <a:ext cx="641545" cy="807753"/>
          </a:xfrm>
          <a:prstGeom prst="bentConnector3">
            <a:avLst/>
          </a:prstGeom>
          <a:ln w="3175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3" idx="2"/>
            <a:endCxn id="26" idx="1"/>
          </p:cNvCxnSpPr>
          <p:nvPr/>
        </p:nvCxnSpPr>
        <p:spPr>
          <a:xfrm>
            <a:off x="2713705" y="3909347"/>
            <a:ext cx="641545" cy="524933"/>
          </a:xfrm>
          <a:prstGeom prst="bentConnector3">
            <a:avLst/>
          </a:prstGeom>
          <a:ln w="3175" cmpd="sng">
            <a:solidFill>
              <a:schemeClr val="accent5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3" idx="2"/>
            <a:endCxn id="27" idx="1"/>
          </p:cNvCxnSpPr>
          <p:nvPr/>
        </p:nvCxnSpPr>
        <p:spPr>
          <a:xfrm>
            <a:off x="2713704" y="3909347"/>
            <a:ext cx="639096" cy="1827069"/>
          </a:xfrm>
          <a:prstGeom prst="bentConnector3">
            <a:avLst/>
          </a:prstGeom>
          <a:ln w="3175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Rectangle 157"/>
          <p:cNvSpPr/>
          <p:nvPr/>
        </p:nvSpPr>
        <p:spPr>
          <a:xfrm>
            <a:off x="5677690" y="5044136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ex tortor, pellentesque tincidunt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5677690" y="5443675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677690" y="5843213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cxnSp>
        <p:nvCxnSpPr>
          <p:cNvPr id="161" name="Straight Connector 160"/>
          <p:cNvCxnSpPr/>
          <p:nvPr/>
        </p:nvCxnSpPr>
        <p:spPr>
          <a:xfrm flipH="1">
            <a:off x="5405191" y="5733091"/>
            <a:ext cx="281485" cy="0"/>
          </a:xfrm>
          <a:prstGeom prst="line">
            <a:avLst/>
          </a:prstGeom>
          <a:ln w="31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Left Bracket 161"/>
          <p:cNvSpPr/>
          <p:nvPr/>
        </p:nvSpPr>
        <p:spPr>
          <a:xfrm>
            <a:off x="5601419" y="5331777"/>
            <a:ext cx="85256" cy="802627"/>
          </a:xfrm>
          <a:prstGeom prst="leftBracket">
            <a:avLst>
              <a:gd name="adj" fmla="val 65305"/>
            </a:avLst>
          </a:prstGeom>
          <a:ln w="31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163" name="Straight Connector 162"/>
          <p:cNvCxnSpPr/>
          <p:nvPr/>
        </p:nvCxnSpPr>
        <p:spPr>
          <a:xfrm>
            <a:off x="5677690" y="5733091"/>
            <a:ext cx="4655101" cy="0"/>
          </a:xfrm>
          <a:prstGeom prst="line">
            <a:avLst/>
          </a:prstGeom>
          <a:ln w="31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5677690" y="5331777"/>
            <a:ext cx="4401101" cy="0"/>
          </a:xfrm>
          <a:prstGeom prst="line">
            <a:avLst/>
          </a:prstGeom>
          <a:ln w="31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5677690" y="6134404"/>
            <a:ext cx="4655101" cy="0"/>
          </a:xfrm>
          <a:prstGeom prst="line">
            <a:avLst/>
          </a:prstGeom>
          <a:ln w="317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Rectangle 165"/>
          <p:cNvSpPr/>
          <p:nvPr/>
        </p:nvSpPr>
        <p:spPr>
          <a:xfrm>
            <a:off x="5689601" y="3737801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ex tortor, pellentesque tincidunt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5689601" y="4137340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5689601" y="4536879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cxnSp>
        <p:nvCxnSpPr>
          <p:cNvPr id="169" name="Straight Connector 168"/>
          <p:cNvCxnSpPr/>
          <p:nvPr/>
        </p:nvCxnSpPr>
        <p:spPr>
          <a:xfrm flipH="1">
            <a:off x="5417102" y="4426756"/>
            <a:ext cx="281485" cy="0"/>
          </a:xfrm>
          <a:prstGeom prst="line">
            <a:avLst/>
          </a:prstGeom>
          <a:ln w="31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Left Bracket 169"/>
          <p:cNvSpPr/>
          <p:nvPr/>
        </p:nvSpPr>
        <p:spPr>
          <a:xfrm>
            <a:off x="5613329" y="4025443"/>
            <a:ext cx="85256" cy="802627"/>
          </a:xfrm>
          <a:prstGeom prst="leftBracket">
            <a:avLst>
              <a:gd name="adj" fmla="val 65305"/>
            </a:avLst>
          </a:prstGeom>
          <a:ln w="31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171" name="Straight Connector 170"/>
          <p:cNvCxnSpPr/>
          <p:nvPr/>
        </p:nvCxnSpPr>
        <p:spPr>
          <a:xfrm>
            <a:off x="5689600" y="4426756"/>
            <a:ext cx="4655101" cy="0"/>
          </a:xfrm>
          <a:prstGeom prst="line">
            <a:avLst/>
          </a:prstGeom>
          <a:ln w="3175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689600" y="4025443"/>
            <a:ext cx="4401101" cy="0"/>
          </a:xfrm>
          <a:prstGeom prst="line">
            <a:avLst/>
          </a:prstGeom>
          <a:ln w="3175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5689600" y="4828069"/>
            <a:ext cx="4655101" cy="0"/>
          </a:xfrm>
          <a:prstGeom prst="line">
            <a:avLst/>
          </a:prstGeom>
          <a:ln w="3175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Rectangle 173"/>
          <p:cNvSpPr/>
          <p:nvPr/>
        </p:nvSpPr>
        <p:spPr>
          <a:xfrm>
            <a:off x="5686675" y="2404112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ex tortor, pellentesque tincidunt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5686675" y="2803651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5686675" y="3203189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cxnSp>
        <p:nvCxnSpPr>
          <p:cNvPr id="177" name="Straight Connector 176"/>
          <p:cNvCxnSpPr/>
          <p:nvPr/>
        </p:nvCxnSpPr>
        <p:spPr>
          <a:xfrm flipH="1">
            <a:off x="5414176" y="3093067"/>
            <a:ext cx="281485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Left Bracket 177"/>
          <p:cNvSpPr/>
          <p:nvPr/>
        </p:nvSpPr>
        <p:spPr>
          <a:xfrm>
            <a:off x="5610404" y="2691753"/>
            <a:ext cx="85256" cy="802627"/>
          </a:xfrm>
          <a:prstGeom prst="leftBracket">
            <a:avLst>
              <a:gd name="adj" fmla="val 65305"/>
            </a:avLst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179" name="Straight Connector 178"/>
          <p:cNvCxnSpPr/>
          <p:nvPr/>
        </p:nvCxnSpPr>
        <p:spPr>
          <a:xfrm>
            <a:off x="5686675" y="3093067"/>
            <a:ext cx="4655101" cy="0"/>
          </a:xfrm>
          <a:prstGeom prst="line">
            <a:avLst/>
          </a:prstGeom>
          <a:ln w="3175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5686675" y="2691753"/>
            <a:ext cx="4401101" cy="0"/>
          </a:xfrm>
          <a:prstGeom prst="line">
            <a:avLst/>
          </a:prstGeom>
          <a:ln w="3175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5686675" y="3494380"/>
            <a:ext cx="4655101" cy="0"/>
          </a:xfrm>
          <a:prstGeom prst="line">
            <a:avLst/>
          </a:prstGeom>
          <a:ln w="3175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ctangle 181"/>
          <p:cNvSpPr/>
          <p:nvPr/>
        </p:nvSpPr>
        <p:spPr>
          <a:xfrm>
            <a:off x="5686675" y="1130676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ex tortor, pellentesque tincidunt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5686675" y="1530215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5686675" y="1929753"/>
            <a:ext cx="5120639" cy="308674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spc="-27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spc="-27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cxnSp>
        <p:nvCxnSpPr>
          <p:cNvPr id="185" name="Straight Connector 184"/>
          <p:cNvCxnSpPr/>
          <p:nvPr/>
        </p:nvCxnSpPr>
        <p:spPr>
          <a:xfrm flipH="1">
            <a:off x="5414176" y="1819631"/>
            <a:ext cx="281485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Left Bracket 185"/>
          <p:cNvSpPr/>
          <p:nvPr/>
        </p:nvSpPr>
        <p:spPr>
          <a:xfrm>
            <a:off x="5610404" y="1418317"/>
            <a:ext cx="85256" cy="802627"/>
          </a:xfrm>
          <a:prstGeom prst="leftBracket">
            <a:avLst>
              <a:gd name="adj" fmla="val 65305"/>
            </a:avLst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5" dirty="0">
              <a:latin typeface="微软雅黑" panose="020B0503020204020204" charset="-122"/>
            </a:endParaRPr>
          </a:p>
        </p:txBody>
      </p:sp>
      <p:cxnSp>
        <p:nvCxnSpPr>
          <p:cNvPr id="187" name="Straight Connector 186"/>
          <p:cNvCxnSpPr/>
          <p:nvPr/>
        </p:nvCxnSpPr>
        <p:spPr>
          <a:xfrm>
            <a:off x="5686675" y="1819631"/>
            <a:ext cx="4655101" cy="0"/>
          </a:xfrm>
          <a:prstGeom prst="line">
            <a:avLst/>
          </a:prstGeom>
          <a:ln w="3175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5686675" y="1418317"/>
            <a:ext cx="4401101" cy="0"/>
          </a:xfrm>
          <a:prstGeom prst="line">
            <a:avLst/>
          </a:prstGeom>
          <a:ln w="3175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5686675" y="2220944"/>
            <a:ext cx="4655101" cy="0"/>
          </a:xfrm>
          <a:prstGeom prst="line">
            <a:avLst/>
          </a:prstGeom>
          <a:ln w="3175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Idea-based infographic</a:t>
            </a:r>
          </a:p>
        </p:txBody>
      </p:sp>
      <p:sp>
        <p:nvSpPr>
          <p:cNvPr id="5" name="Freeform 6"/>
          <p:cNvSpPr/>
          <p:nvPr/>
        </p:nvSpPr>
        <p:spPr bwMode="auto">
          <a:xfrm>
            <a:off x="5479905" y="5300362"/>
            <a:ext cx="1283355" cy="1051815"/>
          </a:xfrm>
          <a:custGeom>
            <a:avLst/>
            <a:gdLst>
              <a:gd name="T0" fmla="*/ 1775 w 1775"/>
              <a:gd name="T1" fmla="*/ 272 h 1788"/>
              <a:gd name="T2" fmla="*/ 1775 w 1775"/>
              <a:gd name="T3" fmla="*/ 272 h 1788"/>
              <a:gd name="T4" fmla="*/ 1775 w 1775"/>
              <a:gd name="T5" fmla="*/ 53 h 1788"/>
              <a:gd name="T6" fmla="*/ 1723 w 1775"/>
              <a:gd name="T7" fmla="*/ 0 h 1788"/>
              <a:gd name="T8" fmla="*/ 52 w 1775"/>
              <a:gd name="T9" fmla="*/ 0 h 1788"/>
              <a:gd name="T10" fmla="*/ 0 w 1775"/>
              <a:gd name="T11" fmla="*/ 53 h 1788"/>
              <a:gd name="T12" fmla="*/ 0 w 1775"/>
              <a:gd name="T13" fmla="*/ 342 h 1788"/>
              <a:gd name="T14" fmla="*/ 80 w 1775"/>
              <a:gd name="T15" fmla="*/ 466 h 1788"/>
              <a:gd name="T16" fmla="*/ 0 w 1775"/>
              <a:gd name="T17" fmla="*/ 584 h 1788"/>
              <a:gd name="T18" fmla="*/ 80 w 1775"/>
              <a:gd name="T19" fmla="*/ 711 h 1788"/>
              <a:gd name="T20" fmla="*/ 0 w 1775"/>
              <a:gd name="T21" fmla="*/ 822 h 1788"/>
              <a:gd name="T22" fmla="*/ 80 w 1775"/>
              <a:gd name="T23" fmla="*/ 964 h 1788"/>
              <a:gd name="T24" fmla="*/ 0 w 1775"/>
              <a:gd name="T25" fmla="*/ 1076 h 1788"/>
              <a:gd name="T26" fmla="*/ 80 w 1775"/>
              <a:gd name="T27" fmla="*/ 1209 h 1788"/>
              <a:gd name="T28" fmla="*/ 80 w 1775"/>
              <a:gd name="T29" fmla="*/ 1303 h 1788"/>
              <a:gd name="T30" fmla="*/ 581 w 1775"/>
              <a:gd name="T31" fmla="*/ 1745 h 1788"/>
              <a:gd name="T32" fmla="*/ 693 w 1775"/>
              <a:gd name="T33" fmla="*/ 1788 h 1788"/>
              <a:gd name="T34" fmla="*/ 1086 w 1775"/>
              <a:gd name="T35" fmla="*/ 1788 h 1788"/>
              <a:gd name="T36" fmla="*/ 1198 w 1775"/>
              <a:gd name="T37" fmla="*/ 1745 h 1788"/>
              <a:gd name="T38" fmla="*/ 1695 w 1775"/>
              <a:gd name="T39" fmla="*/ 1303 h 1788"/>
              <a:gd name="T40" fmla="*/ 1695 w 1775"/>
              <a:gd name="T41" fmla="*/ 1139 h 1788"/>
              <a:gd name="T42" fmla="*/ 1775 w 1775"/>
              <a:gd name="T43" fmla="*/ 1005 h 1788"/>
              <a:gd name="T44" fmla="*/ 1695 w 1775"/>
              <a:gd name="T45" fmla="*/ 894 h 1788"/>
              <a:gd name="T46" fmla="*/ 1775 w 1775"/>
              <a:gd name="T47" fmla="*/ 752 h 1788"/>
              <a:gd name="T48" fmla="*/ 1695 w 1775"/>
              <a:gd name="T49" fmla="*/ 641 h 1788"/>
              <a:gd name="T50" fmla="*/ 1775 w 1775"/>
              <a:gd name="T51" fmla="*/ 514 h 1788"/>
              <a:gd name="T52" fmla="*/ 1695 w 1775"/>
              <a:gd name="T53" fmla="*/ 396 h 1788"/>
              <a:gd name="T54" fmla="*/ 1775 w 1775"/>
              <a:gd name="T55" fmla="*/ 272 h 1788"/>
              <a:gd name="T56" fmla="*/ 1775 w 1775"/>
              <a:gd name="T57" fmla="*/ 272 h 1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775" h="1788">
                <a:moveTo>
                  <a:pt x="1775" y="272"/>
                </a:moveTo>
                <a:lnTo>
                  <a:pt x="1775" y="272"/>
                </a:lnTo>
                <a:lnTo>
                  <a:pt x="1775" y="53"/>
                </a:lnTo>
                <a:cubicBezTo>
                  <a:pt x="1775" y="24"/>
                  <a:pt x="1752" y="0"/>
                  <a:pt x="1723" y="0"/>
                </a:cubicBezTo>
                <a:lnTo>
                  <a:pt x="52" y="0"/>
                </a:lnTo>
                <a:cubicBezTo>
                  <a:pt x="23" y="0"/>
                  <a:pt x="0" y="24"/>
                  <a:pt x="0" y="53"/>
                </a:cubicBezTo>
                <a:lnTo>
                  <a:pt x="0" y="342"/>
                </a:lnTo>
                <a:cubicBezTo>
                  <a:pt x="0" y="386"/>
                  <a:pt x="80" y="409"/>
                  <a:pt x="80" y="466"/>
                </a:cubicBezTo>
                <a:cubicBezTo>
                  <a:pt x="80" y="523"/>
                  <a:pt x="0" y="523"/>
                  <a:pt x="0" y="584"/>
                </a:cubicBezTo>
                <a:cubicBezTo>
                  <a:pt x="0" y="645"/>
                  <a:pt x="80" y="639"/>
                  <a:pt x="80" y="711"/>
                </a:cubicBezTo>
                <a:cubicBezTo>
                  <a:pt x="80" y="783"/>
                  <a:pt x="0" y="757"/>
                  <a:pt x="0" y="822"/>
                </a:cubicBezTo>
                <a:cubicBezTo>
                  <a:pt x="0" y="888"/>
                  <a:pt x="80" y="892"/>
                  <a:pt x="80" y="964"/>
                </a:cubicBezTo>
                <a:cubicBezTo>
                  <a:pt x="80" y="1036"/>
                  <a:pt x="0" y="1012"/>
                  <a:pt x="0" y="1076"/>
                </a:cubicBezTo>
                <a:cubicBezTo>
                  <a:pt x="0" y="1139"/>
                  <a:pt x="80" y="1141"/>
                  <a:pt x="80" y="1209"/>
                </a:cubicBezTo>
                <a:lnTo>
                  <a:pt x="80" y="1303"/>
                </a:lnTo>
                <a:lnTo>
                  <a:pt x="581" y="1745"/>
                </a:lnTo>
                <a:cubicBezTo>
                  <a:pt x="612" y="1773"/>
                  <a:pt x="651" y="1788"/>
                  <a:pt x="693" y="1788"/>
                </a:cubicBezTo>
                <a:lnTo>
                  <a:pt x="1086" y="1788"/>
                </a:lnTo>
                <a:cubicBezTo>
                  <a:pt x="1127" y="1788"/>
                  <a:pt x="1167" y="1773"/>
                  <a:pt x="1198" y="1745"/>
                </a:cubicBezTo>
                <a:lnTo>
                  <a:pt x="1695" y="1303"/>
                </a:lnTo>
                <a:lnTo>
                  <a:pt x="1695" y="1139"/>
                </a:lnTo>
                <a:cubicBezTo>
                  <a:pt x="1695" y="1071"/>
                  <a:pt x="1775" y="1069"/>
                  <a:pt x="1775" y="1005"/>
                </a:cubicBezTo>
                <a:cubicBezTo>
                  <a:pt x="1775" y="942"/>
                  <a:pt x="1695" y="966"/>
                  <a:pt x="1695" y="894"/>
                </a:cubicBezTo>
                <a:cubicBezTo>
                  <a:pt x="1695" y="822"/>
                  <a:pt x="1775" y="818"/>
                  <a:pt x="1775" y="752"/>
                </a:cubicBezTo>
                <a:cubicBezTo>
                  <a:pt x="1775" y="687"/>
                  <a:pt x="1695" y="713"/>
                  <a:pt x="1695" y="641"/>
                </a:cubicBezTo>
                <a:cubicBezTo>
                  <a:pt x="1695" y="569"/>
                  <a:pt x="1775" y="575"/>
                  <a:pt x="1775" y="514"/>
                </a:cubicBezTo>
                <a:cubicBezTo>
                  <a:pt x="1775" y="453"/>
                  <a:pt x="1695" y="453"/>
                  <a:pt x="1695" y="396"/>
                </a:cubicBezTo>
                <a:cubicBezTo>
                  <a:pt x="1695" y="339"/>
                  <a:pt x="1775" y="315"/>
                  <a:pt x="1775" y="272"/>
                </a:cubicBezTo>
                <a:lnTo>
                  <a:pt x="1775" y="272"/>
                </a:lnTo>
                <a:close/>
              </a:path>
            </a:pathLst>
          </a:custGeom>
          <a:solidFill>
            <a:srgbClr val="7F7F7F">
              <a:alpha val="50196"/>
            </a:srgbClr>
          </a:solidFill>
          <a:ln w="9525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" name="Freeform 7"/>
          <p:cNvSpPr/>
          <p:nvPr/>
        </p:nvSpPr>
        <p:spPr bwMode="auto">
          <a:xfrm>
            <a:off x="4646405" y="1270364"/>
            <a:ext cx="2906220" cy="952329"/>
          </a:xfrm>
          <a:custGeom>
            <a:avLst/>
            <a:gdLst>
              <a:gd name="T0" fmla="*/ 4021 w 4021"/>
              <a:gd name="T1" fmla="*/ 1317 h 1317"/>
              <a:gd name="T2" fmla="*/ 4021 w 4021"/>
              <a:gd name="T3" fmla="*/ 1317 h 1317"/>
              <a:gd name="T4" fmla="*/ 2010 w 4021"/>
              <a:gd name="T5" fmla="*/ 0 h 1317"/>
              <a:gd name="T6" fmla="*/ 0 w 4021"/>
              <a:gd name="T7" fmla="*/ 1317 h 1317"/>
              <a:gd name="T8" fmla="*/ 4021 w 4021"/>
              <a:gd name="T9" fmla="*/ 1317 h 1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1" h="1317">
                <a:moveTo>
                  <a:pt x="4021" y="1317"/>
                </a:moveTo>
                <a:lnTo>
                  <a:pt x="4021" y="1317"/>
                </a:lnTo>
                <a:cubicBezTo>
                  <a:pt x="3733" y="492"/>
                  <a:pt x="2960" y="0"/>
                  <a:pt x="2010" y="0"/>
                </a:cubicBezTo>
                <a:cubicBezTo>
                  <a:pt x="1060" y="0"/>
                  <a:pt x="287" y="492"/>
                  <a:pt x="0" y="1317"/>
                </a:cubicBezTo>
                <a:lnTo>
                  <a:pt x="4021" y="1317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7" name="Freeform 10"/>
          <p:cNvSpPr/>
          <p:nvPr/>
        </p:nvSpPr>
        <p:spPr bwMode="auto">
          <a:xfrm>
            <a:off x="4559829" y="2293988"/>
            <a:ext cx="3079371" cy="916680"/>
          </a:xfrm>
          <a:custGeom>
            <a:avLst/>
            <a:gdLst>
              <a:gd name="T0" fmla="*/ 0 w 4262"/>
              <a:gd name="T1" fmla="*/ 643 h 1268"/>
              <a:gd name="T2" fmla="*/ 0 w 4262"/>
              <a:gd name="T3" fmla="*/ 643 h 1268"/>
              <a:gd name="T4" fmla="*/ 85 w 4262"/>
              <a:gd name="T5" fmla="*/ 1268 h 1268"/>
              <a:gd name="T6" fmla="*/ 4178 w 4262"/>
              <a:gd name="T7" fmla="*/ 1268 h 1268"/>
              <a:gd name="T8" fmla="*/ 4262 w 4262"/>
              <a:gd name="T9" fmla="*/ 643 h 1268"/>
              <a:gd name="T10" fmla="*/ 4174 w 4262"/>
              <a:gd name="T11" fmla="*/ 0 h 1268"/>
              <a:gd name="T12" fmla="*/ 89 w 4262"/>
              <a:gd name="T13" fmla="*/ 0 h 1268"/>
              <a:gd name="T14" fmla="*/ 0 w 4262"/>
              <a:gd name="T15" fmla="*/ 643 h 1268"/>
              <a:gd name="T16" fmla="*/ 0 w 4262"/>
              <a:gd name="T17" fmla="*/ 643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62" h="1268">
                <a:moveTo>
                  <a:pt x="0" y="643"/>
                </a:moveTo>
                <a:lnTo>
                  <a:pt x="0" y="643"/>
                </a:lnTo>
                <a:cubicBezTo>
                  <a:pt x="0" y="876"/>
                  <a:pt x="32" y="1082"/>
                  <a:pt x="85" y="1268"/>
                </a:cubicBezTo>
                <a:lnTo>
                  <a:pt x="4178" y="1268"/>
                </a:lnTo>
                <a:cubicBezTo>
                  <a:pt x="4230" y="1082"/>
                  <a:pt x="4262" y="876"/>
                  <a:pt x="4262" y="643"/>
                </a:cubicBezTo>
                <a:cubicBezTo>
                  <a:pt x="4262" y="412"/>
                  <a:pt x="4231" y="198"/>
                  <a:pt x="4174" y="0"/>
                </a:cubicBezTo>
                <a:lnTo>
                  <a:pt x="89" y="0"/>
                </a:lnTo>
                <a:cubicBezTo>
                  <a:pt x="31" y="198"/>
                  <a:pt x="0" y="412"/>
                  <a:pt x="0" y="643"/>
                </a:cubicBezTo>
                <a:lnTo>
                  <a:pt x="0" y="643"/>
                </a:ln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8" name="Freeform 12"/>
          <p:cNvSpPr/>
          <p:nvPr/>
        </p:nvSpPr>
        <p:spPr bwMode="auto">
          <a:xfrm>
            <a:off x="5145487" y="4271644"/>
            <a:ext cx="1906359" cy="952329"/>
          </a:xfrm>
          <a:custGeom>
            <a:avLst/>
            <a:gdLst>
              <a:gd name="T0" fmla="*/ 0 w 2640"/>
              <a:gd name="T1" fmla="*/ 0 h 1317"/>
              <a:gd name="T2" fmla="*/ 0 w 2640"/>
              <a:gd name="T3" fmla="*/ 0 h 1317"/>
              <a:gd name="T4" fmla="*/ 127 w 2640"/>
              <a:gd name="T5" fmla="*/ 630 h 1317"/>
              <a:gd name="T6" fmla="*/ 610 w 2640"/>
              <a:gd name="T7" fmla="*/ 1317 h 1317"/>
              <a:gd name="T8" fmla="*/ 2030 w 2640"/>
              <a:gd name="T9" fmla="*/ 1317 h 1317"/>
              <a:gd name="T10" fmla="*/ 2513 w 2640"/>
              <a:gd name="T11" fmla="*/ 630 h 1317"/>
              <a:gd name="T12" fmla="*/ 2640 w 2640"/>
              <a:gd name="T13" fmla="*/ 0 h 1317"/>
              <a:gd name="T14" fmla="*/ 0 w 2640"/>
              <a:gd name="T15" fmla="*/ 0 h 1317"/>
              <a:gd name="T16" fmla="*/ 0 w 2640"/>
              <a:gd name="T17" fmla="*/ 0 h 1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0" h="1317">
                <a:moveTo>
                  <a:pt x="0" y="0"/>
                </a:moveTo>
                <a:lnTo>
                  <a:pt x="0" y="0"/>
                </a:lnTo>
                <a:cubicBezTo>
                  <a:pt x="77" y="190"/>
                  <a:pt x="127" y="394"/>
                  <a:pt x="127" y="630"/>
                </a:cubicBezTo>
                <a:cubicBezTo>
                  <a:pt x="127" y="857"/>
                  <a:pt x="340" y="1317"/>
                  <a:pt x="610" y="1317"/>
                </a:cubicBezTo>
                <a:lnTo>
                  <a:pt x="2030" y="1317"/>
                </a:lnTo>
                <a:cubicBezTo>
                  <a:pt x="2300" y="1317"/>
                  <a:pt x="2513" y="857"/>
                  <a:pt x="2513" y="630"/>
                </a:cubicBezTo>
                <a:cubicBezTo>
                  <a:pt x="2513" y="394"/>
                  <a:pt x="2563" y="190"/>
                  <a:pt x="2640" y="0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" name="Freeform 14"/>
          <p:cNvSpPr/>
          <p:nvPr/>
        </p:nvSpPr>
        <p:spPr bwMode="auto">
          <a:xfrm>
            <a:off x="4643010" y="3283664"/>
            <a:ext cx="2913009" cy="916680"/>
          </a:xfrm>
          <a:custGeom>
            <a:avLst/>
            <a:gdLst>
              <a:gd name="T0" fmla="*/ 3379 w 4032"/>
              <a:gd name="T1" fmla="*/ 1267 h 1267"/>
              <a:gd name="T2" fmla="*/ 3379 w 4032"/>
              <a:gd name="T3" fmla="*/ 1267 h 1267"/>
              <a:gd name="T4" fmla="*/ 4032 w 4032"/>
              <a:gd name="T5" fmla="*/ 0 h 1267"/>
              <a:gd name="T6" fmla="*/ 0 w 4032"/>
              <a:gd name="T7" fmla="*/ 0 h 1267"/>
              <a:gd name="T8" fmla="*/ 653 w 4032"/>
              <a:gd name="T9" fmla="*/ 1267 h 1267"/>
              <a:gd name="T10" fmla="*/ 3379 w 4032"/>
              <a:gd name="T11" fmla="*/ 1267 h 1267"/>
              <a:gd name="T12" fmla="*/ 3379 w 4032"/>
              <a:gd name="T13" fmla="*/ 1267 h 1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32" h="1267">
                <a:moveTo>
                  <a:pt x="3379" y="1267"/>
                </a:moveTo>
                <a:lnTo>
                  <a:pt x="3379" y="1267"/>
                </a:lnTo>
                <a:cubicBezTo>
                  <a:pt x="3568" y="854"/>
                  <a:pt x="3869" y="495"/>
                  <a:pt x="4032" y="0"/>
                </a:cubicBezTo>
                <a:lnTo>
                  <a:pt x="0" y="0"/>
                </a:lnTo>
                <a:cubicBezTo>
                  <a:pt x="163" y="495"/>
                  <a:pt x="464" y="854"/>
                  <a:pt x="653" y="1267"/>
                </a:cubicBezTo>
                <a:lnTo>
                  <a:pt x="3379" y="1267"/>
                </a:lnTo>
                <a:lnTo>
                  <a:pt x="3379" y="126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latin typeface="微软雅黑" panose="020B0503020204020204" charset="-122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848" y="3462518"/>
            <a:ext cx="931333" cy="54092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616" y="2448831"/>
            <a:ext cx="431801" cy="6168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5515" y="4424183"/>
            <a:ext cx="508000" cy="5739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4409" y="1587664"/>
            <a:ext cx="770211" cy="492491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6854649" y="1753259"/>
            <a:ext cx="1228944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8083577" y="1359611"/>
            <a:ext cx="787296" cy="787296"/>
          </a:xfrm>
          <a:prstGeom prst="ellipse">
            <a:avLst/>
          </a:prstGeom>
          <a:solidFill>
            <a:schemeClr val="bg2">
              <a:alpha val="20000"/>
            </a:schemeClr>
          </a:solidFill>
          <a:ln w="190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3200" dirty="0">
                <a:solidFill>
                  <a:srgbClr val="4A452A"/>
                </a:solidFill>
                <a:latin typeface="微软雅黑" panose="020B0503020204020204" charset="-122"/>
              </a:rPr>
              <a:t>D</a:t>
            </a:r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7238694" y="2752328"/>
            <a:ext cx="84488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8083577" y="2358680"/>
            <a:ext cx="787296" cy="787296"/>
          </a:xfrm>
          <a:prstGeom prst="ellipse">
            <a:avLst/>
          </a:prstGeom>
          <a:solidFill>
            <a:schemeClr val="accent5">
              <a:alpha val="20000"/>
            </a:schemeClr>
          </a:solidFill>
          <a:ln w="1905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3200" dirty="0">
                <a:solidFill>
                  <a:srgbClr val="4A452A"/>
                </a:solidFill>
                <a:latin typeface="微软雅黑" panose="020B0503020204020204" charset="-122"/>
              </a:rPr>
              <a:t>C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6854649" y="3739731"/>
            <a:ext cx="122894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8083577" y="3346083"/>
            <a:ext cx="787296" cy="787296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3200" dirty="0">
                <a:solidFill>
                  <a:srgbClr val="4A452A"/>
                </a:solidFill>
                <a:latin typeface="微软雅黑" panose="020B0503020204020204" charset="-122"/>
              </a:rPr>
              <a:t>B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6559631" y="4727199"/>
            <a:ext cx="152396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8083577" y="4354159"/>
            <a:ext cx="787296" cy="787296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3200" dirty="0">
                <a:solidFill>
                  <a:srgbClr val="4A452A"/>
                </a:solidFill>
                <a:latin typeface="微软雅黑" panose="020B0503020204020204" charset="-122"/>
              </a:rPr>
              <a:t>A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024326" y="3427803"/>
            <a:ext cx="2625855" cy="997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 del ium aut ex et estrum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024326" y="2388688"/>
            <a:ext cx="2625855" cy="997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 del ium aut ex et estrum</a:t>
            </a:r>
          </a:p>
        </p:txBody>
      </p:sp>
      <p:sp>
        <p:nvSpPr>
          <p:cNvPr id="51" name="Rectangle 50"/>
          <p:cNvSpPr/>
          <p:nvPr/>
        </p:nvSpPr>
        <p:spPr>
          <a:xfrm>
            <a:off x="9024326" y="1349574"/>
            <a:ext cx="2625855" cy="997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 del ium aut ex et estrum</a:t>
            </a:r>
          </a:p>
        </p:txBody>
      </p:sp>
      <p:sp>
        <p:nvSpPr>
          <p:cNvPr id="52" name="Rectangle 51"/>
          <p:cNvSpPr/>
          <p:nvPr/>
        </p:nvSpPr>
        <p:spPr>
          <a:xfrm>
            <a:off x="9024326" y="4287947"/>
            <a:ext cx="2625855" cy="997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0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 del ium aut ex et estrum</a:t>
            </a:r>
          </a:p>
        </p:txBody>
      </p:sp>
      <p:sp>
        <p:nvSpPr>
          <p:cNvPr id="53" name="Rectangle 52"/>
          <p:cNvSpPr/>
          <p:nvPr/>
        </p:nvSpPr>
        <p:spPr>
          <a:xfrm>
            <a:off x="914400" y="1349574"/>
            <a:ext cx="3197656" cy="3964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Key point</a:t>
            </a:r>
          </a:p>
          <a:p>
            <a:pPr>
              <a:lnSpc>
                <a:spcPct val="99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eros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sapien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felis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non,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ornare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leo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In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lacinia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condimentum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massa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est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tellus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lectus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erat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Phasellus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diam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ex,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auctor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sed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luctus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mollis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vel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magna. Maecenas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iaculis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enim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ultricies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convallis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nulla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ex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viverra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orci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varius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leo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sapien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in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Pellentesque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fringilla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euismod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Vivamus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semper,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malesuada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risus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faucibus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pharetra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velit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. Nam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auctor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massa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  <p:bldP spid="52" grpId="0"/>
      <p:bldP spid="5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7561763" y="4131734"/>
            <a:ext cx="1990548" cy="1990548"/>
          </a:xfrm>
          <a:prstGeom prst="ellipse">
            <a:avLst/>
          </a:prstGeom>
          <a:solidFill>
            <a:schemeClr val="accent6">
              <a:alpha val="50000"/>
            </a:scheme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8219009" y="5389761"/>
            <a:ext cx="682747" cy="1500491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Seeing the trees and the forest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Is as simple as editing this infographic</a:t>
            </a:r>
          </a:p>
        </p:txBody>
      </p:sp>
      <p:sp>
        <p:nvSpPr>
          <p:cNvPr id="12" name="Oval 11"/>
          <p:cNvSpPr/>
          <p:nvPr/>
        </p:nvSpPr>
        <p:spPr>
          <a:xfrm>
            <a:off x="4300124" y="4763910"/>
            <a:ext cx="1534369" cy="1534369"/>
          </a:xfrm>
          <a:prstGeom prst="ellipse">
            <a:avLst/>
          </a:prstGeom>
          <a:solidFill>
            <a:schemeClr val="accent3">
              <a:alpha val="50000"/>
            </a:scheme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06747" y="5733633"/>
            <a:ext cx="526280" cy="1156620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9" name="Oval 8"/>
          <p:cNvSpPr/>
          <p:nvPr/>
        </p:nvSpPr>
        <p:spPr>
          <a:xfrm>
            <a:off x="491874" y="4002357"/>
            <a:ext cx="2083905" cy="2083907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179946" y="5319388"/>
            <a:ext cx="714767" cy="1570864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5" name="Oval 4"/>
          <p:cNvSpPr/>
          <p:nvPr/>
        </p:nvSpPr>
        <p:spPr>
          <a:xfrm>
            <a:off x="1924534" y="2613463"/>
            <a:ext cx="3086133" cy="3086135"/>
          </a:xfrm>
          <a:prstGeom prst="ellipse">
            <a:avLst/>
          </a:prstGeom>
          <a:solidFill>
            <a:schemeClr val="accent2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943526" y="4563901"/>
            <a:ext cx="1058525" cy="2326352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283201" y="2911608"/>
            <a:ext cx="2870993" cy="2870993"/>
          </a:xfrm>
          <a:prstGeom prst="ellipse">
            <a:avLst/>
          </a:prstGeom>
          <a:solidFill>
            <a:schemeClr val="accent4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6231156" y="4726077"/>
            <a:ext cx="984733" cy="2164177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34401" y="1852810"/>
            <a:ext cx="3635023" cy="3635023"/>
          </a:xfrm>
          <a:prstGeom prst="ellipse">
            <a:avLst/>
          </a:prstGeom>
          <a:solidFill>
            <a:schemeClr val="bg2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9734627" y="4150146"/>
            <a:ext cx="1246791" cy="2740108"/>
          </a:xfrm>
          <a:custGeom>
            <a:avLst/>
            <a:gdLst>
              <a:gd name="connsiteX0" fmla="*/ 230909 w 1108363"/>
              <a:gd name="connsiteY0" fmla="*/ 2921000 h 2921000"/>
              <a:gd name="connsiteX1" fmla="*/ 600363 w 1108363"/>
              <a:gd name="connsiteY1" fmla="*/ 1558637 h 2921000"/>
              <a:gd name="connsiteX2" fmla="*/ 0 w 1108363"/>
              <a:gd name="connsiteY2" fmla="*/ 288637 h 2921000"/>
              <a:gd name="connsiteX3" fmla="*/ 785091 w 1108363"/>
              <a:gd name="connsiteY3" fmla="*/ 1096818 h 2921000"/>
              <a:gd name="connsiteX4" fmla="*/ 1085272 w 1108363"/>
              <a:gd name="connsiteY4" fmla="*/ 0 h 2921000"/>
              <a:gd name="connsiteX5" fmla="*/ 1108363 w 1108363"/>
              <a:gd name="connsiteY5" fmla="*/ 2921000 h 2921000"/>
              <a:gd name="connsiteX6" fmla="*/ 230909 w 1108363"/>
              <a:gd name="connsiteY6" fmla="*/ 2921000 h 2921000"/>
              <a:gd name="connsiteX0-1" fmla="*/ 230909 w 1108363"/>
              <a:gd name="connsiteY0-2" fmla="*/ 2921000 h 2921000"/>
              <a:gd name="connsiteX1-3" fmla="*/ 611908 w 1108363"/>
              <a:gd name="connsiteY1-4" fmla="*/ 1512455 h 2921000"/>
              <a:gd name="connsiteX2-5" fmla="*/ 0 w 1108363"/>
              <a:gd name="connsiteY2-6" fmla="*/ 288637 h 2921000"/>
              <a:gd name="connsiteX3-7" fmla="*/ 785091 w 1108363"/>
              <a:gd name="connsiteY3-8" fmla="*/ 1096818 h 2921000"/>
              <a:gd name="connsiteX4-9" fmla="*/ 1085272 w 1108363"/>
              <a:gd name="connsiteY4-10" fmla="*/ 0 h 2921000"/>
              <a:gd name="connsiteX5-11" fmla="*/ 1108363 w 1108363"/>
              <a:gd name="connsiteY5-12" fmla="*/ 2921000 h 2921000"/>
              <a:gd name="connsiteX6-13" fmla="*/ 230909 w 1108363"/>
              <a:gd name="connsiteY6-14" fmla="*/ 2921000 h 2921000"/>
              <a:gd name="connsiteX0-15" fmla="*/ 231913 w 1109367"/>
              <a:gd name="connsiteY0-16" fmla="*/ 2921000 h 2921000"/>
              <a:gd name="connsiteX1-17" fmla="*/ 612912 w 1109367"/>
              <a:gd name="connsiteY1-18" fmla="*/ 1512455 h 2921000"/>
              <a:gd name="connsiteX2-19" fmla="*/ 1004 w 1109367"/>
              <a:gd name="connsiteY2-20" fmla="*/ 288637 h 2921000"/>
              <a:gd name="connsiteX3-21" fmla="*/ 786095 w 1109367"/>
              <a:gd name="connsiteY3-22" fmla="*/ 1096818 h 2921000"/>
              <a:gd name="connsiteX4-23" fmla="*/ 1086276 w 1109367"/>
              <a:gd name="connsiteY4-24" fmla="*/ 0 h 2921000"/>
              <a:gd name="connsiteX5-25" fmla="*/ 1109367 w 1109367"/>
              <a:gd name="connsiteY5-26" fmla="*/ 2921000 h 2921000"/>
              <a:gd name="connsiteX6-27" fmla="*/ 231913 w 1109367"/>
              <a:gd name="connsiteY6-28" fmla="*/ 2921000 h 2921000"/>
              <a:gd name="connsiteX0-29" fmla="*/ 231913 w 1109367"/>
              <a:gd name="connsiteY0-30" fmla="*/ 2921000 h 2921000"/>
              <a:gd name="connsiteX1-31" fmla="*/ 612912 w 1109367"/>
              <a:gd name="connsiteY1-32" fmla="*/ 1512455 h 2921000"/>
              <a:gd name="connsiteX2-33" fmla="*/ 1004 w 1109367"/>
              <a:gd name="connsiteY2-34" fmla="*/ 288637 h 2921000"/>
              <a:gd name="connsiteX3-35" fmla="*/ 786095 w 1109367"/>
              <a:gd name="connsiteY3-36" fmla="*/ 1096818 h 2921000"/>
              <a:gd name="connsiteX4-37" fmla="*/ 1086276 w 1109367"/>
              <a:gd name="connsiteY4-38" fmla="*/ 0 h 2921000"/>
              <a:gd name="connsiteX5-39" fmla="*/ 1109367 w 1109367"/>
              <a:gd name="connsiteY5-40" fmla="*/ 2921000 h 2921000"/>
              <a:gd name="connsiteX6-41" fmla="*/ 231913 w 1109367"/>
              <a:gd name="connsiteY6-42" fmla="*/ 2921000 h 2921000"/>
              <a:gd name="connsiteX0-43" fmla="*/ 230909 w 1108363"/>
              <a:gd name="connsiteY0-44" fmla="*/ 2921000 h 2921000"/>
              <a:gd name="connsiteX1-45" fmla="*/ 611908 w 1108363"/>
              <a:gd name="connsiteY1-46" fmla="*/ 1512455 h 2921000"/>
              <a:gd name="connsiteX2-47" fmla="*/ 0 w 1108363"/>
              <a:gd name="connsiteY2-48" fmla="*/ 288637 h 2921000"/>
              <a:gd name="connsiteX3-49" fmla="*/ 785091 w 1108363"/>
              <a:gd name="connsiteY3-50" fmla="*/ 1096818 h 2921000"/>
              <a:gd name="connsiteX4-51" fmla="*/ 1085272 w 1108363"/>
              <a:gd name="connsiteY4-52" fmla="*/ 0 h 2921000"/>
              <a:gd name="connsiteX5-53" fmla="*/ 1108363 w 1108363"/>
              <a:gd name="connsiteY5-54" fmla="*/ 2921000 h 2921000"/>
              <a:gd name="connsiteX6-55" fmla="*/ 230909 w 1108363"/>
              <a:gd name="connsiteY6-56" fmla="*/ 2921000 h 2921000"/>
              <a:gd name="connsiteX0-57" fmla="*/ 230909 w 1108363"/>
              <a:gd name="connsiteY0-58" fmla="*/ 2958143 h 2958143"/>
              <a:gd name="connsiteX1-59" fmla="*/ 611908 w 1108363"/>
              <a:gd name="connsiteY1-60" fmla="*/ 1549598 h 2958143"/>
              <a:gd name="connsiteX2-61" fmla="*/ 0 w 1108363"/>
              <a:gd name="connsiteY2-62" fmla="*/ 325780 h 2958143"/>
              <a:gd name="connsiteX3-63" fmla="*/ 785091 w 1108363"/>
              <a:gd name="connsiteY3-64" fmla="*/ 1133961 h 2958143"/>
              <a:gd name="connsiteX4-65" fmla="*/ 1085272 w 1108363"/>
              <a:gd name="connsiteY4-66" fmla="*/ 37143 h 2958143"/>
              <a:gd name="connsiteX5-67" fmla="*/ 1108363 w 1108363"/>
              <a:gd name="connsiteY5-68" fmla="*/ 2958143 h 2958143"/>
              <a:gd name="connsiteX6-69" fmla="*/ 230909 w 1108363"/>
              <a:gd name="connsiteY6-70" fmla="*/ 2958143 h 2958143"/>
              <a:gd name="connsiteX0-71" fmla="*/ 230909 w 1108363"/>
              <a:gd name="connsiteY0-72" fmla="*/ 2966940 h 2966940"/>
              <a:gd name="connsiteX1-73" fmla="*/ 611908 w 1108363"/>
              <a:gd name="connsiteY1-74" fmla="*/ 1558395 h 2966940"/>
              <a:gd name="connsiteX2-75" fmla="*/ 0 w 1108363"/>
              <a:gd name="connsiteY2-76" fmla="*/ 334577 h 2966940"/>
              <a:gd name="connsiteX3-77" fmla="*/ 785091 w 1108363"/>
              <a:gd name="connsiteY3-78" fmla="*/ 1142758 h 2966940"/>
              <a:gd name="connsiteX4-79" fmla="*/ 1085272 w 1108363"/>
              <a:gd name="connsiteY4-80" fmla="*/ 45940 h 2966940"/>
              <a:gd name="connsiteX5-81" fmla="*/ 1108363 w 1108363"/>
              <a:gd name="connsiteY5-82" fmla="*/ 2966940 h 2966940"/>
              <a:gd name="connsiteX6-83" fmla="*/ 230909 w 1108363"/>
              <a:gd name="connsiteY6-84" fmla="*/ 2966940 h 2966940"/>
              <a:gd name="connsiteX0-85" fmla="*/ 230909 w 1327727"/>
              <a:gd name="connsiteY0-86" fmla="*/ 3248142 h 3248142"/>
              <a:gd name="connsiteX1-87" fmla="*/ 611908 w 1327727"/>
              <a:gd name="connsiteY1-88" fmla="*/ 1839597 h 3248142"/>
              <a:gd name="connsiteX2-89" fmla="*/ 0 w 1327727"/>
              <a:gd name="connsiteY2-90" fmla="*/ 615779 h 3248142"/>
              <a:gd name="connsiteX3-91" fmla="*/ 785091 w 1327727"/>
              <a:gd name="connsiteY3-92" fmla="*/ 1423960 h 3248142"/>
              <a:gd name="connsiteX4-93" fmla="*/ 1327727 w 1327727"/>
              <a:gd name="connsiteY4-94" fmla="*/ 38505 h 3248142"/>
              <a:gd name="connsiteX5-95" fmla="*/ 1108363 w 1327727"/>
              <a:gd name="connsiteY5-96" fmla="*/ 3248142 h 3248142"/>
              <a:gd name="connsiteX6-97" fmla="*/ 230909 w 1327727"/>
              <a:gd name="connsiteY6-98" fmla="*/ 3248142 h 3248142"/>
              <a:gd name="connsiteX0-99" fmla="*/ 230909 w 1327727"/>
              <a:gd name="connsiteY0-100" fmla="*/ 3248142 h 3248142"/>
              <a:gd name="connsiteX1-101" fmla="*/ 611908 w 1327727"/>
              <a:gd name="connsiteY1-102" fmla="*/ 1839597 h 3248142"/>
              <a:gd name="connsiteX2-103" fmla="*/ 0 w 1327727"/>
              <a:gd name="connsiteY2-104" fmla="*/ 615779 h 3248142"/>
              <a:gd name="connsiteX3-105" fmla="*/ 785091 w 1327727"/>
              <a:gd name="connsiteY3-106" fmla="*/ 1423960 h 3248142"/>
              <a:gd name="connsiteX4-107" fmla="*/ 1327727 w 1327727"/>
              <a:gd name="connsiteY4-108" fmla="*/ 38505 h 3248142"/>
              <a:gd name="connsiteX5-109" fmla="*/ 1108363 w 1327727"/>
              <a:gd name="connsiteY5-110" fmla="*/ 3248142 h 3248142"/>
              <a:gd name="connsiteX6-111" fmla="*/ 230909 w 1327727"/>
              <a:gd name="connsiteY6-112" fmla="*/ 3248142 h 3248142"/>
              <a:gd name="connsiteX0-113" fmla="*/ 230909 w 1327727"/>
              <a:gd name="connsiteY0-114" fmla="*/ 3248142 h 3248142"/>
              <a:gd name="connsiteX1-115" fmla="*/ 611908 w 1327727"/>
              <a:gd name="connsiteY1-116" fmla="*/ 1839597 h 3248142"/>
              <a:gd name="connsiteX2-117" fmla="*/ 0 w 1327727"/>
              <a:gd name="connsiteY2-118" fmla="*/ 615779 h 3248142"/>
              <a:gd name="connsiteX3-119" fmla="*/ 785091 w 1327727"/>
              <a:gd name="connsiteY3-120" fmla="*/ 1423960 h 3248142"/>
              <a:gd name="connsiteX4-121" fmla="*/ 1327727 w 1327727"/>
              <a:gd name="connsiteY4-122" fmla="*/ 38505 h 3248142"/>
              <a:gd name="connsiteX5-123" fmla="*/ 1108363 w 1327727"/>
              <a:gd name="connsiteY5-124" fmla="*/ 3248142 h 3248142"/>
              <a:gd name="connsiteX6-125" fmla="*/ 230909 w 1327727"/>
              <a:gd name="connsiteY6-126" fmla="*/ 3248142 h 3248142"/>
              <a:gd name="connsiteX0-127" fmla="*/ 230909 w 1327727"/>
              <a:gd name="connsiteY0-128" fmla="*/ 3209637 h 3209637"/>
              <a:gd name="connsiteX1-129" fmla="*/ 611908 w 1327727"/>
              <a:gd name="connsiteY1-130" fmla="*/ 1801092 h 3209637"/>
              <a:gd name="connsiteX2-131" fmla="*/ 0 w 1327727"/>
              <a:gd name="connsiteY2-132" fmla="*/ 577274 h 3209637"/>
              <a:gd name="connsiteX3-133" fmla="*/ 785091 w 1327727"/>
              <a:gd name="connsiteY3-134" fmla="*/ 1385455 h 3209637"/>
              <a:gd name="connsiteX4-135" fmla="*/ 1327727 w 1327727"/>
              <a:gd name="connsiteY4-136" fmla="*/ 0 h 3209637"/>
              <a:gd name="connsiteX5-137" fmla="*/ 1108363 w 1327727"/>
              <a:gd name="connsiteY5-138" fmla="*/ 3209637 h 3209637"/>
              <a:gd name="connsiteX6-139" fmla="*/ 230909 w 1327727"/>
              <a:gd name="connsiteY6-140" fmla="*/ 3209637 h 3209637"/>
              <a:gd name="connsiteX0-141" fmla="*/ 292002 w 1388820"/>
              <a:gd name="connsiteY0-142" fmla="*/ 3209637 h 3209637"/>
              <a:gd name="connsiteX1-143" fmla="*/ 673001 w 1388820"/>
              <a:gd name="connsiteY1-144" fmla="*/ 1801092 h 3209637"/>
              <a:gd name="connsiteX2-145" fmla="*/ 121129 w 1388820"/>
              <a:gd name="connsiteY2-146" fmla="*/ 702541 h 3209637"/>
              <a:gd name="connsiteX3-147" fmla="*/ 61093 w 1388820"/>
              <a:gd name="connsiteY3-148" fmla="*/ 577274 h 3209637"/>
              <a:gd name="connsiteX4-149" fmla="*/ 846184 w 1388820"/>
              <a:gd name="connsiteY4-150" fmla="*/ 1385455 h 3209637"/>
              <a:gd name="connsiteX5-151" fmla="*/ 1388820 w 1388820"/>
              <a:gd name="connsiteY5-152" fmla="*/ 0 h 3209637"/>
              <a:gd name="connsiteX6-153" fmla="*/ 1169456 w 1388820"/>
              <a:gd name="connsiteY6-154" fmla="*/ 3209637 h 3209637"/>
              <a:gd name="connsiteX7" fmla="*/ 292002 w 1388820"/>
              <a:gd name="connsiteY7" fmla="*/ 3209637 h 3209637"/>
              <a:gd name="connsiteX0-155" fmla="*/ 325077 w 1421895"/>
              <a:gd name="connsiteY0-156" fmla="*/ 3209637 h 3209637"/>
              <a:gd name="connsiteX1-157" fmla="*/ 706076 w 1421895"/>
              <a:gd name="connsiteY1-158" fmla="*/ 1801092 h 3209637"/>
              <a:gd name="connsiteX2-159" fmla="*/ 73386 w 1421895"/>
              <a:gd name="connsiteY2-160" fmla="*/ 656360 h 3209637"/>
              <a:gd name="connsiteX3-161" fmla="*/ 94168 w 1421895"/>
              <a:gd name="connsiteY3-162" fmla="*/ 577274 h 3209637"/>
              <a:gd name="connsiteX4-163" fmla="*/ 879259 w 1421895"/>
              <a:gd name="connsiteY4-164" fmla="*/ 1385455 h 3209637"/>
              <a:gd name="connsiteX5-165" fmla="*/ 1421895 w 1421895"/>
              <a:gd name="connsiteY5-166" fmla="*/ 0 h 3209637"/>
              <a:gd name="connsiteX6-167" fmla="*/ 1202531 w 1421895"/>
              <a:gd name="connsiteY6-168" fmla="*/ 3209637 h 3209637"/>
              <a:gd name="connsiteX7-169" fmla="*/ 325077 w 1421895"/>
              <a:gd name="connsiteY7-170" fmla="*/ 3209637 h 3209637"/>
              <a:gd name="connsiteX0-171" fmla="*/ 325077 w 1421895"/>
              <a:gd name="connsiteY0-172" fmla="*/ 3209637 h 3209637"/>
              <a:gd name="connsiteX1-173" fmla="*/ 648349 w 1421895"/>
              <a:gd name="connsiteY1-174" fmla="*/ 1905001 h 3209637"/>
              <a:gd name="connsiteX2-175" fmla="*/ 73386 w 1421895"/>
              <a:gd name="connsiteY2-176" fmla="*/ 656360 h 3209637"/>
              <a:gd name="connsiteX3-177" fmla="*/ 94168 w 1421895"/>
              <a:gd name="connsiteY3-178" fmla="*/ 577274 h 3209637"/>
              <a:gd name="connsiteX4-179" fmla="*/ 879259 w 1421895"/>
              <a:gd name="connsiteY4-180" fmla="*/ 1385455 h 3209637"/>
              <a:gd name="connsiteX5-181" fmla="*/ 1421895 w 1421895"/>
              <a:gd name="connsiteY5-182" fmla="*/ 0 h 3209637"/>
              <a:gd name="connsiteX6-183" fmla="*/ 1202531 w 1421895"/>
              <a:gd name="connsiteY6-184" fmla="*/ 3209637 h 3209637"/>
              <a:gd name="connsiteX7-185" fmla="*/ 325077 w 1421895"/>
              <a:gd name="connsiteY7-186" fmla="*/ 3209637 h 3209637"/>
              <a:gd name="connsiteX0-187" fmla="*/ 325077 w 1421895"/>
              <a:gd name="connsiteY0-188" fmla="*/ 3209637 h 3209637"/>
              <a:gd name="connsiteX1-189" fmla="*/ 648349 w 1421895"/>
              <a:gd name="connsiteY1-190" fmla="*/ 1905001 h 3209637"/>
              <a:gd name="connsiteX2-191" fmla="*/ 73386 w 1421895"/>
              <a:gd name="connsiteY2-192" fmla="*/ 656360 h 3209637"/>
              <a:gd name="connsiteX3-193" fmla="*/ 94168 w 1421895"/>
              <a:gd name="connsiteY3-194" fmla="*/ 577274 h 3209637"/>
              <a:gd name="connsiteX4-195" fmla="*/ 879259 w 1421895"/>
              <a:gd name="connsiteY4-196" fmla="*/ 1385455 h 3209637"/>
              <a:gd name="connsiteX5-197" fmla="*/ 1421895 w 1421895"/>
              <a:gd name="connsiteY5-198" fmla="*/ 0 h 3209637"/>
              <a:gd name="connsiteX6-199" fmla="*/ 1202531 w 1421895"/>
              <a:gd name="connsiteY6-200" fmla="*/ 3209637 h 3209637"/>
              <a:gd name="connsiteX7-201" fmla="*/ 325077 w 1421895"/>
              <a:gd name="connsiteY7-202" fmla="*/ 3209637 h 3209637"/>
              <a:gd name="connsiteX0-203" fmla="*/ 325077 w 1421895"/>
              <a:gd name="connsiteY0-204" fmla="*/ 3209637 h 3209637"/>
              <a:gd name="connsiteX1-205" fmla="*/ 648349 w 1421895"/>
              <a:gd name="connsiteY1-206" fmla="*/ 1905001 h 3209637"/>
              <a:gd name="connsiteX2-207" fmla="*/ 73386 w 1421895"/>
              <a:gd name="connsiteY2-208" fmla="*/ 656360 h 3209637"/>
              <a:gd name="connsiteX3-209" fmla="*/ 94168 w 1421895"/>
              <a:gd name="connsiteY3-210" fmla="*/ 577274 h 3209637"/>
              <a:gd name="connsiteX4-211" fmla="*/ 879259 w 1421895"/>
              <a:gd name="connsiteY4-212" fmla="*/ 1385455 h 3209637"/>
              <a:gd name="connsiteX5-213" fmla="*/ 1421895 w 1421895"/>
              <a:gd name="connsiteY5-214" fmla="*/ 0 h 3209637"/>
              <a:gd name="connsiteX6-215" fmla="*/ 1202531 w 1421895"/>
              <a:gd name="connsiteY6-216" fmla="*/ 3209637 h 3209637"/>
              <a:gd name="connsiteX7-217" fmla="*/ 325077 w 1421895"/>
              <a:gd name="connsiteY7-218" fmla="*/ 3209637 h 3209637"/>
              <a:gd name="connsiteX0-219" fmla="*/ 302147 w 1398965"/>
              <a:gd name="connsiteY0-220" fmla="*/ 3209637 h 3209637"/>
              <a:gd name="connsiteX1-221" fmla="*/ 625419 w 1398965"/>
              <a:gd name="connsiteY1-222" fmla="*/ 1905001 h 3209637"/>
              <a:gd name="connsiteX2-223" fmla="*/ 50456 w 1398965"/>
              <a:gd name="connsiteY2-224" fmla="*/ 656360 h 3209637"/>
              <a:gd name="connsiteX3-225" fmla="*/ 71238 w 1398965"/>
              <a:gd name="connsiteY3-226" fmla="*/ 577274 h 3209637"/>
              <a:gd name="connsiteX4-227" fmla="*/ 856329 w 1398965"/>
              <a:gd name="connsiteY4-228" fmla="*/ 1385455 h 3209637"/>
              <a:gd name="connsiteX5-229" fmla="*/ 1398965 w 1398965"/>
              <a:gd name="connsiteY5-230" fmla="*/ 0 h 3209637"/>
              <a:gd name="connsiteX6-231" fmla="*/ 1179601 w 1398965"/>
              <a:gd name="connsiteY6-232" fmla="*/ 3209637 h 3209637"/>
              <a:gd name="connsiteX7-233" fmla="*/ 302147 w 1398965"/>
              <a:gd name="connsiteY7-234" fmla="*/ 3209637 h 3209637"/>
              <a:gd name="connsiteX0-235" fmla="*/ 275904 w 1372722"/>
              <a:gd name="connsiteY0-236" fmla="*/ 3209637 h 3209637"/>
              <a:gd name="connsiteX1-237" fmla="*/ 599176 w 1372722"/>
              <a:gd name="connsiteY1-238" fmla="*/ 1905001 h 3209637"/>
              <a:gd name="connsiteX2-239" fmla="*/ 24213 w 1372722"/>
              <a:gd name="connsiteY2-240" fmla="*/ 656360 h 3209637"/>
              <a:gd name="connsiteX3-241" fmla="*/ 44995 w 1372722"/>
              <a:gd name="connsiteY3-242" fmla="*/ 577274 h 3209637"/>
              <a:gd name="connsiteX4-243" fmla="*/ 830086 w 1372722"/>
              <a:gd name="connsiteY4-244" fmla="*/ 1385455 h 3209637"/>
              <a:gd name="connsiteX5-245" fmla="*/ 1372722 w 1372722"/>
              <a:gd name="connsiteY5-246" fmla="*/ 0 h 3209637"/>
              <a:gd name="connsiteX6-247" fmla="*/ 1153358 w 1372722"/>
              <a:gd name="connsiteY6-248" fmla="*/ 3209637 h 3209637"/>
              <a:gd name="connsiteX7-249" fmla="*/ 275904 w 1372722"/>
              <a:gd name="connsiteY7-250" fmla="*/ 3209637 h 3209637"/>
              <a:gd name="connsiteX0-251" fmla="*/ 275904 w 1372722"/>
              <a:gd name="connsiteY0-252" fmla="*/ 3209637 h 3209637"/>
              <a:gd name="connsiteX1-253" fmla="*/ 554352 w 1372722"/>
              <a:gd name="connsiteY1-254" fmla="*/ 1919942 h 3209637"/>
              <a:gd name="connsiteX2-255" fmla="*/ 24213 w 1372722"/>
              <a:gd name="connsiteY2-256" fmla="*/ 656360 h 3209637"/>
              <a:gd name="connsiteX3-257" fmla="*/ 44995 w 1372722"/>
              <a:gd name="connsiteY3-258" fmla="*/ 577274 h 3209637"/>
              <a:gd name="connsiteX4-259" fmla="*/ 830086 w 1372722"/>
              <a:gd name="connsiteY4-260" fmla="*/ 1385455 h 3209637"/>
              <a:gd name="connsiteX5-261" fmla="*/ 1372722 w 1372722"/>
              <a:gd name="connsiteY5-262" fmla="*/ 0 h 3209637"/>
              <a:gd name="connsiteX6-263" fmla="*/ 1153358 w 1372722"/>
              <a:gd name="connsiteY6-264" fmla="*/ 3209637 h 3209637"/>
              <a:gd name="connsiteX7-265" fmla="*/ 275904 w 1372722"/>
              <a:gd name="connsiteY7-266" fmla="*/ 3209637 h 3209637"/>
              <a:gd name="connsiteX0-267" fmla="*/ 275904 w 1372722"/>
              <a:gd name="connsiteY0-268" fmla="*/ 3209637 h 3209637"/>
              <a:gd name="connsiteX1-269" fmla="*/ 554352 w 1372722"/>
              <a:gd name="connsiteY1-270" fmla="*/ 1919942 h 3209637"/>
              <a:gd name="connsiteX2-271" fmla="*/ 24213 w 1372722"/>
              <a:gd name="connsiteY2-272" fmla="*/ 656360 h 3209637"/>
              <a:gd name="connsiteX3-273" fmla="*/ 44995 w 1372722"/>
              <a:gd name="connsiteY3-274" fmla="*/ 577274 h 3209637"/>
              <a:gd name="connsiteX4-275" fmla="*/ 882380 w 1372722"/>
              <a:gd name="connsiteY4-276" fmla="*/ 1310749 h 3209637"/>
              <a:gd name="connsiteX5-277" fmla="*/ 1372722 w 1372722"/>
              <a:gd name="connsiteY5-278" fmla="*/ 0 h 3209637"/>
              <a:gd name="connsiteX6-279" fmla="*/ 1153358 w 1372722"/>
              <a:gd name="connsiteY6-280" fmla="*/ 3209637 h 3209637"/>
              <a:gd name="connsiteX7-281" fmla="*/ 275904 w 1372722"/>
              <a:gd name="connsiteY7-282" fmla="*/ 3209637 h 3209637"/>
              <a:gd name="connsiteX0-283" fmla="*/ 265792 w 1362610"/>
              <a:gd name="connsiteY0-284" fmla="*/ 3209637 h 3209637"/>
              <a:gd name="connsiteX1-285" fmla="*/ 544240 w 1362610"/>
              <a:gd name="connsiteY1-286" fmla="*/ 1919942 h 3209637"/>
              <a:gd name="connsiteX2-287" fmla="*/ 14101 w 1362610"/>
              <a:gd name="connsiteY2-288" fmla="*/ 656360 h 3209637"/>
              <a:gd name="connsiteX3-289" fmla="*/ 79707 w 1362610"/>
              <a:gd name="connsiteY3-290" fmla="*/ 577274 h 3209637"/>
              <a:gd name="connsiteX4-291" fmla="*/ 872268 w 1362610"/>
              <a:gd name="connsiteY4-292" fmla="*/ 1310749 h 3209637"/>
              <a:gd name="connsiteX5-293" fmla="*/ 1362610 w 1362610"/>
              <a:gd name="connsiteY5-294" fmla="*/ 0 h 3209637"/>
              <a:gd name="connsiteX6-295" fmla="*/ 1143246 w 1362610"/>
              <a:gd name="connsiteY6-296" fmla="*/ 3209637 h 3209637"/>
              <a:gd name="connsiteX7-297" fmla="*/ 265792 w 1362610"/>
              <a:gd name="connsiteY7-298" fmla="*/ 3209637 h 3209637"/>
              <a:gd name="connsiteX0-299" fmla="*/ 334398 w 1431216"/>
              <a:gd name="connsiteY0-300" fmla="*/ 3209637 h 3209637"/>
              <a:gd name="connsiteX1-301" fmla="*/ 612846 w 1431216"/>
              <a:gd name="connsiteY1-302" fmla="*/ 1919942 h 3209637"/>
              <a:gd name="connsiteX2-303" fmla="*/ 8001 w 1431216"/>
              <a:gd name="connsiteY2-304" fmla="*/ 813242 h 3209637"/>
              <a:gd name="connsiteX3-305" fmla="*/ 148313 w 1431216"/>
              <a:gd name="connsiteY3-306" fmla="*/ 577274 h 3209637"/>
              <a:gd name="connsiteX4-307" fmla="*/ 940874 w 1431216"/>
              <a:gd name="connsiteY4-308" fmla="*/ 1310749 h 3209637"/>
              <a:gd name="connsiteX5-309" fmla="*/ 1431216 w 1431216"/>
              <a:gd name="connsiteY5-310" fmla="*/ 0 h 3209637"/>
              <a:gd name="connsiteX6-311" fmla="*/ 1211852 w 1431216"/>
              <a:gd name="connsiteY6-312" fmla="*/ 3209637 h 3209637"/>
              <a:gd name="connsiteX7-313" fmla="*/ 334398 w 1431216"/>
              <a:gd name="connsiteY7-314" fmla="*/ 3209637 h 3209637"/>
              <a:gd name="connsiteX0-315" fmla="*/ 334398 w 1431216"/>
              <a:gd name="connsiteY0-316" fmla="*/ 3209637 h 3209637"/>
              <a:gd name="connsiteX1-317" fmla="*/ 612846 w 1431216"/>
              <a:gd name="connsiteY1-318" fmla="*/ 1919942 h 3209637"/>
              <a:gd name="connsiteX2-319" fmla="*/ 8001 w 1431216"/>
              <a:gd name="connsiteY2-320" fmla="*/ 813242 h 3209637"/>
              <a:gd name="connsiteX3-321" fmla="*/ 148313 w 1431216"/>
              <a:gd name="connsiteY3-322" fmla="*/ 577274 h 3209637"/>
              <a:gd name="connsiteX4-323" fmla="*/ 940874 w 1431216"/>
              <a:gd name="connsiteY4-324" fmla="*/ 1310749 h 3209637"/>
              <a:gd name="connsiteX5-325" fmla="*/ 1431216 w 1431216"/>
              <a:gd name="connsiteY5-326" fmla="*/ 0 h 3209637"/>
              <a:gd name="connsiteX6-327" fmla="*/ 1211852 w 1431216"/>
              <a:gd name="connsiteY6-328" fmla="*/ 3209637 h 3209637"/>
              <a:gd name="connsiteX7-329" fmla="*/ 334398 w 1431216"/>
              <a:gd name="connsiteY7-330" fmla="*/ 3209637 h 3209637"/>
              <a:gd name="connsiteX0-331" fmla="*/ 344405 w 1441223"/>
              <a:gd name="connsiteY0-332" fmla="*/ 3209637 h 3209637"/>
              <a:gd name="connsiteX1-333" fmla="*/ 622853 w 1441223"/>
              <a:gd name="connsiteY1-334" fmla="*/ 1919942 h 3209637"/>
              <a:gd name="connsiteX2-335" fmla="*/ 18008 w 1441223"/>
              <a:gd name="connsiteY2-336" fmla="*/ 813242 h 3209637"/>
              <a:gd name="connsiteX3-337" fmla="*/ 61203 w 1441223"/>
              <a:gd name="connsiteY3-338" fmla="*/ 771509 h 3209637"/>
              <a:gd name="connsiteX4-339" fmla="*/ 950881 w 1441223"/>
              <a:gd name="connsiteY4-340" fmla="*/ 1310749 h 3209637"/>
              <a:gd name="connsiteX5-341" fmla="*/ 1441223 w 1441223"/>
              <a:gd name="connsiteY5-342" fmla="*/ 0 h 3209637"/>
              <a:gd name="connsiteX6-343" fmla="*/ 1221859 w 1441223"/>
              <a:gd name="connsiteY6-344" fmla="*/ 3209637 h 3209637"/>
              <a:gd name="connsiteX7-345" fmla="*/ 344405 w 1441223"/>
              <a:gd name="connsiteY7-346" fmla="*/ 3209637 h 3209637"/>
              <a:gd name="connsiteX0-347" fmla="*/ 344405 w 1441223"/>
              <a:gd name="connsiteY0-348" fmla="*/ 3209637 h 3209637"/>
              <a:gd name="connsiteX1-349" fmla="*/ 622853 w 1441223"/>
              <a:gd name="connsiteY1-350" fmla="*/ 1919942 h 3209637"/>
              <a:gd name="connsiteX2-351" fmla="*/ 18008 w 1441223"/>
              <a:gd name="connsiteY2-352" fmla="*/ 813242 h 3209637"/>
              <a:gd name="connsiteX3-353" fmla="*/ 61203 w 1441223"/>
              <a:gd name="connsiteY3-354" fmla="*/ 771509 h 3209637"/>
              <a:gd name="connsiteX4-355" fmla="*/ 950881 w 1441223"/>
              <a:gd name="connsiteY4-356" fmla="*/ 1310749 h 3209637"/>
              <a:gd name="connsiteX5-357" fmla="*/ 1441223 w 1441223"/>
              <a:gd name="connsiteY5-358" fmla="*/ 0 h 3209637"/>
              <a:gd name="connsiteX6-359" fmla="*/ 1221859 w 1441223"/>
              <a:gd name="connsiteY6-360" fmla="*/ 3209637 h 3209637"/>
              <a:gd name="connsiteX7-361" fmla="*/ 344405 w 1441223"/>
              <a:gd name="connsiteY7-362" fmla="*/ 3209637 h 3209637"/>
              <a:gd name="connsiteX0-363" fmla="*/ 344405 w 1635459"/>
              <a:gd name="connsiteY0-364" fmla="*/ 2918284 h 2918284"/>
              <a:gd name="connsiteX1-365" fmla="*/ 622853 w 1635459"/>
              <a:gd name="connsiteY1-366" fmla="*/ 1628589 h 2918284"/>
              <a:gd name="connsiteX2-367" fmla="*/ 18008 w 1635459"/>
              <a:gd name="connsiteY2-368" fmla="*/ 521889 h 2918284"/>
              <a:gd name="connsiteX3-369" fmla="*/ 61203 w 1635459"/>
              <a:gd name="connsiteY3-370" fmla="*/ 480156 h 2918284"/>
              <a:gd name="connsiteX4-371" fmla="*/ 950881 w 1635459"/>
              <a:gd name="connsiteY4-372" fmla="*/ 1019396 h 2918284"/>
              <a:gd name="connsiteX5-373" fmla="*/ 1635459 w 1635459"/>
              <a:gd name="connsiteY5-374" fmla="*/ 0 h 2918284"/>
              <a:gd name="connsiteX6-375" fmla="*/ 1221859 w 1635459"/>
              <a:gd name="connsiteY6-376" fmla="*/ 2918284 h 2918284"/>
              <a:gd name="connsiteX7-377" fmla="*/ 344405 w 1635459"/>
              <a:gd name="connsiteY7-378" fmla="*/ 2918284 h 2918284"/>
              <a:gd name="connsiteX0-379" fmla="*/ 344405 w 1680880"/>
              <a:gd name="connsiteY0-380" fmla="*/ 3063766 h 3063766"/>
              <a:gd name="connsiteX1-381" fmla="*/ 622853 w 1680880"/>
              <a:gd name="connsiteY1-382" fmla="*/ 1774071 h 3063766"/>
              <a:gd name="connsiteX2-383" fmla="*/ 18008 w 1680880"/>
              <a:gd name="connsiteY2-384" fmla="*/ 667371 h 3063766"/>
              <a:gd name="connsiteX3-385" fmla="*/ 61203 w 1680880"/>
              <a:gd name="connsiteY3-386" fmla="*/ 625638 h 3063766"/>
              <a:gd name="connsiteX4-387" fmla="*/ 950881 w 1680880"/>
              <a:gd name="connsiteY4-388" fmla="*/ 1164878 h 3063766"/>
              <a:gd name="connsiteX5-389" fmla="*/ 1635459 w 1680880"/>
              <a:gd name="connsiteY5-390" fmla="*/ 145482 h 3063766"/>
              <a:gd name="connsiteX6-391" fmla="*/ 1573250 w 1680880"/>
              <a:gd name="connsiteY6-392" fmla="*/ 324402 h 3063766"/>
              <a:gd name="connsiteX7-393" fmla="*/ 1221859 w 1680880"/>
              <a:gd name="connsiteY7-394" fmla="*/ 3063766 h 3063766"/>
              <a:gd name="connsiteX8" fmla="*/ 344405 w 1680880"/>
              <a:gd name="connsiteY8" fmla="*/ 3063766 h 3063766"/>
              <a:gd name="connsiteX0-395" fmla="*/ 344405 w 1748213"/>
              <a:gd name="connsiteY0-396" fmla="*/ 3149622 h 3149622"/>
              <a:gd name="connsiteX1-397" fmla="*/ 622853 w 1748213"/>
              <a:gd name="connsiteY1-398" fmla="*/ 1859927 h 3149622"/>
              <a:gd name="connsiteX2-399" fmla="*/ 18008 w 1748213"/>
              <a:gd name="connsiteY2-400" fmla="*/ 753227 h 3149622"/>
              <a:gd name="connsiteX3-401" fmla="*/ 61203 w 1748213"/>
              <a:gd name="connsiteY3-402" fmla="*/ 711494 h 3149622"/>
              <a:gd name="connsiteX4-403" fmla="*/ 950881 w 1748213"/>
              <a:gd name="connsiteY4-404" fmla="*/ 1250734 h 3149622"/>
              <a:gd name="connsiteX5-405" fmla="*/ 1635459 w 1748213"/>
              <a:gd name="connsiteY5-406" fmla="*/ 231338 h 3149622"/>
              <a:gd name="connsiteX6-407" fmla="*/ 1715191 w 1748213"/>
              <a:gd name="connsiteY6-408" fmla="*/ 260847 h 3149622"/>
              <a:gd name="connsiteX7-409" fmla="*/ 1221859 w 1748213"/>
              <a:gd name="connsiteY7-410" fmla="*/ 3149622 h 3149622"/>
              <a:gd name="connsiteX8-411" fmla="*/ 344405 w 1748213"/>
              <a:gd name="connsiteY8-412" fmla="*/ 3149622 h 3149622"/>
              <a:gd name="connsiteX0-413" fmla="*/ 344405 w 1734934"/>
              <a:gd name="connsiteY0-414" fmla="*/ 2990413 h 2990413"/>
              <a:gd name="connsiteX1-415" fmla="*/ 622853 w 1734934"/>
              <a:gd name="connsiteY1-416" fmla="*/ 1700718 h 2990413"/>
              <a:gd name="connsiteX2-417" fmla="*/ 18008 w 1734934"/>
              <a:gd name="connsiteY2-418" fmla="*/ 594018 h 2990413"/>
              <a:gd name="connsiteX3-419" fmla="*/ 61203 w 1734934"/>
              <a:gd name="connsiteY3-420" fmla="*/ 552285 h 2990413"/>
              <a:gd name="connsiteX4-421" fmla="*/ 950881 w 1734934"/>
              <a:gd name="connsiteY4-422" fmla="*/ 1091525 h 2990413"/>
              <a:gd name="connsiteX5-423" fmla="*/ 1635459 w 1734934"/>
              <a:gd name="connsiteY5-424" fmla="*/ 72129 h 2990413"/>
              <a:gd name="connsiteX6-425" fmla="*/ 1715191 w 1734934"/>
              <a:gd name="connsiteY6-426" fmla="*/ 101638 h 2990413"/>
              <a:gd name="connsiteX7-427" fmla="*/ 1221859 w 1734934"/>
              <a:gd name="connsiteY7-428" fmla="*/ 2990413 h 2990413"/>
              <a:gd name="connsiteX8-429" fmla="*/ 344405 w 1734934"/>
              <a:gd name="connsiteY8-430" fmla="*/ 2990413 h 2990413"/>
              <a:gd name="connsiteX0-431" fmla="*/ 344405 w 1734934"/>
              <a:gd name="connsiteY0-432" fmla="*/ 2990413 h 2990413"/>
              <a:gd name="connsiteX1-433" fmla="*/ 622853 w 1734934"/>
              <a:gd name="connsiteY1-434" fmla="*/ 1700718 h 2990413"/>
              <a:gd name="connsiteX2-435" fmla="*/ 18008 w 1734934"/>
              <a:gd name="connsiteY2-436" fmla="*/ 594018 h 2990413"/>
              <a:gd name="connsiteX3-437" fmla="*/ 61203 w 1734934"/>
              <a:gd name="connsiteY3-438" fmla="*/ 552285 h 2990413"/>
              <a:gd name="connsiteX4-439" fmla="*/ 950881 w 1734934"/>
              <a:gd name="connsiteY4-440" fmla="*/ 1091525 h 2990413"/>
              <a:gd name="connsiteX5-441" fmla="*/ 1635459 w 1734934"/>
              <a:gd name="connsiteY5-442" fmla="*/ 72129 h 2990413"/>
              <a:gd name="connsiteX6-443" fmla="*/ 1715191 w 1734934"/>
              <a:gd name="connsiteY6-444" fmla="*/ 101638 h 2990413"/>
              <a:gd name="connsiteX7-445" fmla="*/ 1221859 w 1734934"/>
              <a:gd name="connsiteY7-446" fmla="*/ 2990413 h 2990413"/>
              <a:gd name="connsiteX8-447" fmla="*/ 344405 w 1734934"/>
              <a:gd name="connsiteY8-448" fmla="*/ 2990413 h 2990413"/>
              <a:gd name="connsiteX0-449" fmla="*/ 344405 w 1726118"/>
              <a:gd name="connsiteY0-450" fmla="*/ 2977317 h 2977317"/>
              <a:gd name="connsiteX1-451" fmla="*/ 622853 w 1726118"/>
              <a:gd name="connsiteY1-452" fmla="*/ 1687622 h 2977317"/>
              <a:gd name="connsiteX2-453" fmla="*/ 18008 w 1726118"/>
              <a:gd name="connsiteY2-454" fmla="*/ 580922 h 2977317"/>
              <a:gd name="connsiteX3-455" fmla="*/ 61203 w 1726118"/>
              <a:gd name="connsiteY3-456" fmla="*/ 539189 h 2977317"/>
              <a:gd name="connsiteX4-457" fmla="*/ 950881 w 1726118"/>
              <a:gd name="connsiteY4-458" fmla="*/ 1078429 h 2977317"/>
              <a:gd name="connsiteX5-459" fmla="*/ 1635459 w 1726118"/>
              <a:gd name="connsiteY5-460" fmla="*/ 59033 h 2977317"/>
              <a:gd name="connsiteX6-461" fmla="*/ 1715191 w 1726118"/>
              <a:gd name="connsiteY6-462" fmla="*/ 88542 h 2977317"/>
              <a:gd name="connsiteX7-463" fmla="*/ 1221859 w 1726118"/>
              <a:gd name="connsiteY7-464" fmla="*/ 2977317 h 2977317"/>
              <a:gd name="connsiteX8-465" fmla="*/ 344405 w 1726118"/>
              <a:gd name="connsiteY8-466" fmla="*/ 2977317 h 2977317"/>
              <a:gd name="connsiteX0-467" fmla="*/ 344405 w 1726118"/>
              <a:gd name="connsiteY0-468" fmla="*/ 2977317 h 2977317"/>
              <a:gd name="connsiteX1-469" fmla="*/ 622853 w 1726118"/>
              <a:gd name="connsiteY1-470" fmla="*/ 1687622 h 2977317"/>
              <a:gd name="connsiteX2-471" fmla="*/ 18008 w 1726118"/>
              <a:gd name="connsiteY2-472" fmla="*/ 580922 h 2977317"/>
              <a:gd name="connsiteX3-473" fmla="*/ 61203 w 1726118"/>
              <a:gd name="connsiteY3-474" fmla="*/ 539189 h 2977317"/>
              <a:gd name="connsiteX4-475" fmla="*/ 950881 w 1726118"/>
              <a:gd name="connsiteY4-476" fmla="*/ 1078429 h 2977317"/>
              <a:gd name="connsiteX5-477" fmla="*/ 1635459 w 1726118"/>
              <a:gd name="connsiteY5-478" fmla="*/ 59033 h 2977317"/>
              <a:gd name="connsiteX6-479" fmla="*/ 1715191 w 1726118"/>
              <a:gd name="connsiteY6-480" fmla="*/ 88542 h 2977317"/>
              <a:gd name="connsiteX7-481" fmla="*/ 1221859 w 1726118"/>
              <a:gd name="connsiteY7-482" fmla="*/ 2977317 h 2977317"/>
              <a:gd name="connsiteX8-483" fmla="*/ 344405 w 1726118"/>
              <a:gd name="connsiteY8-484" fmla="*/ 2977317 h 2977317"/>
              <a:gd name="connsiteX0-485" fmla="*/ 344405 w 1720722"/>
              <a:gd name="connsiteY0-486" fmla="*/ 2971540 h 2971540"/>
              <a:gd name="connsiteX1-487" fmla="*/ 622853 w 1720722"/>
              <a:gd name="connsiteY1-488" fmla="*/ 1681845 h 2971540"/>
              <a:gd name="connsiteX2-489" fmla="*/ 18008 w 1720722"/>
              <a:gd name="connsiteY2-490" fmla="*/ 575145 h 2971540"/>
              <a:gd name="connsiteX3-491" fmla="*/ 61203 w 1720722"/>
              <a:gd name="connsiteY3-492" fmla="*/ 533412 h 2971540"/>
              <a:gd name="connsiteX4-493" fmla="*/ 950881 w 1720722"/>
              <a:gd name="connsiteY4-494" fmla="*/ 1072652 h 2971540"/>
              <a:gd name="connsiteX5-495" fmla="*/ 1635459 w 1720722"/>
              <a:gd name="connsiteY5-496" fmla="*/ 53256 h 2971540"/>
              <a:gd name="connsiteX6-497" fmla="*/ 1715191 w 1720722"/>
              <a:gd name="connsiteY6-498" fmla="*/ 82765 h 2971540"/>
              <a:gd name="connsiteX7-499" fmla="*/ 1221859 w 1720722"/>
              <a:gd name="connsiteY7-500" fmla="*/ 2971540 h 2971540"/>
              <a:gd name="connsiteX8-501" fmla="*/ 344405 w 1720722"/>
              <a:gd name="connsiteY8-502" fmla="*/ 2971540 h 2971540"/>
              <a:gd name="connsiteX0-503" fmla="*/ 344405 w 1720282"/>
              <a:gd name="connsiteY0-504" fmla="*/ 2948400 h 2948400"/>
              <a:gd name="connsiteX1-505" fmla="*/ 622853 w 1720282"/>
              <a:gd name="connsiteY1-506" fmla="*/ 1658705 h 2948400"/>
              <a:gd name="connsiteX2-507" fmla="*/ 18008 w 1720282"/>
              <a:gd name="connsiteY2-508" fmla="*/ 552005 h 2948400"/>
              <a:gd name="connsiteX3-509" fmla="*/ 61203 w 1720282"/>
              <a:gd name="connsiteY3-510" fmla="*/ 510272 h 2948400"/>
              <a:gd name="connsiteX4-511" fmla="*/ 950881 w 1720282"/>
              <a:gd name="connsiteY4-512" fmla="*/ 1049512 h 2948400"/>
              <a:gd name="connsiteX5-513" fmla="*/ 1635459 w 1720282"/>
              <a:gd name="connsiteY5-514" fmla="*/ 30116 h 2948400"/>
              <a:gd name="connsiteX6-515" fmla="*/ 1715191 w 1720282"/>
              <a:gd name="connsiteY6-516" fmla="*/ 59625 h 2948400"/>
              <a:gd name="connsiteX7-517" fmla="*/ 1221859 w 1720282"/>
              <a:gd name="connsiteY7-518" fmla="*/ 2948400 h 2948400"/>
              <a:gd name="connsiteX8-519" fmla="*/ 344405 w 1720282"/>
              <a:gd name="connsiteY8-520" fmla="*/ 2948400 h 2948400"/>
              <a:gd name="connsiteX0-521" fmla="*/ 344405 w 1720282"/>
              <a:gd name="connsiteY0-522" fmla="*/ 2948400 h 2948400"/>
              <a:gd name="connsiteX1-523" fmla="*/ 622853 w 1720282"/>
              <a:gd name="connsiteY1-524" fmla="*/ 1658705 h 2948400"/>
              <a:gd name="connsiteX2-525" fmla="*/ 18008 w 1720282"/>
              <a:gd name="connsiteY2-526" fmla="*/ 552005 h 2948400"/>
              <a:gd name="connsiteX3-527" fmla="*/ 61203 w 1720282"/>
              <a:gd name="connsiteY3-528" fmla="*/ 510272 h 2948400"/>
              <a:gd name="connsiteX4-529" fmla="*/ 950881 w 1720282"/>
              <a:gd name="connsiteY4-530" fmla="*/ 1049512 h 2948400"/>
              <a:gd name="connsiteX5-531" fmla="*/ 1635459 w 1720282"/>
              <a:gd name="connsiteY5-532" fmla="*/ 30116 h 2948400"/>
              <a:gd name="connsiteX6-533" fmla="*/ 1715191 w 1720282"/>
              <a:gd name="connsiteY6-534" fmla="*/ 59625 h 2948400"/>
              <a:gd name="connsiteX7-535" fmla="*/ 1221859 w 1720282"/>
              <a:gd name="connsiteY7-536" fmla="*/ 2948400 h 2948400"/>
              <a:gd name="connsiteX8-537" fmla="*/ 344405 w 1720282"/>
              <a:gd name="connsiteY8-538" fmla="*/ 2948400 h 2948400"/>
              <a:gd name="connsiteX0-539" fmla="*/ 344405 w 1924783"/>
              <a:gd name="connsiteY0-540" fmla="*/ 2954030 h 2954030"/>
              <a:gd name="connsiteX1-541" fmla="*/ 622853 w 1924783"/>
              <a:gd name="connsiteY1-542" fmla="*/ 1664335 h 2954030"/>
              <a:gd name="connsiteX2-543" fmla="*/ 18008 w 1924783"/>
              <a:gd name="connsiteY2-544" fmla="*/ 557635 h 2954030"/>
              <a:gd name="connsiteX3-545" fmla="*/ 61203 w 1924783"/>
              <a:gd name="connsiteY3-546" fmla="*/ 515902 h 2954030"/>
              <a:gd name="connsiteX4-547" fmla="*/ 950881 w 1924783"/>
              <a:gd name="connsiteY4-548" fmla="*/ 1055142 h 2954030"/>
              <a:gd name="connsiteX5-549" fmla="*/ 1635459 w 1924783"/>
              <a:gd name="connsiteY5-550" fmla="*/ 35746 h 2954030"/>
              <a:gd name="connsiteX6-551" fmla="*/ 1923290 w 1924783"/>
              <a:gd name="connsiteY6-552" fmla="*/ 49157 h 2954030"/>
              <a:gd name="connsiteX7-553" fmla="*/ 1221859 w 1924783"/>
              <a:gd name="connsiteY7-554" fmla="*/ 2954030 h 2954030"/>
              <a:gd name="connsiteX8-555" fmla="*/ 344405 w 1924783"/>
              <a:gd name="connsiteY8-556" fmla="*/ 2954030 h 2954030"/>
              <a:gd name="connsiteX0-557" fmla="*/ 344405 w 1925150"/>
              <a:gd name="connsiteY0-558" fmla="*/ 2995637 h 2995637"/>
              <a:gd name="connsiteX1-559" fmla="*/ 622853 w 1925150"/>
              <a:gd name="connsiteY1-560" fmla="*/ 1705942 h 2995637"/>
              <a:gd name="connsiteX2-561" fmla="*/ 18008 w 1925150"/>
              <a:gd name="connsiteY2-562" fmla="*/ 599242 h 2995637"/>
              <a:gd name="connsiteX3-563" fmla="*/ 61203 w 1925150"/>
              <a:gd name="connsiteY3-564" fmla="*/ 557509 h 2995637"/>
              <a:gd name="connsiteX4-565" fmla="*/ 950881 w 1925150"/>
              <a:gd name="connsiteY4-566" fmla="*/ 1096749 h 2995637"/>
              <a:gd name="connsiteX5-567" fmla="*/ 1693265 w 1925150"/>
              <a:gd name="connsiteY5-568" fmla="*/ 21005 h 2995637"/>
              <a:gd name="connsiteX6-569" fmla="*/ 1923290 w 1925150"/>
              <a:gd name="connsiteY6-570" fmla="*/ 90764 h 2995637"/>
              <a:gd name="connsiteX7-571" fmla="*/ 1221859 w 1925150"/>
              <a:gd name="connsiteY7-572" fmla="*/ 2995637 h 2995637"/>
              <a:gd name="connsiteX8-573" fmla="*/ 344405 w 1925150"/>
              <a:gd name="connsiteY8-574" fmla="*/ 2995637 h 2995637"/>
              <a:gd name="connsiteX0-575" fmla="*/ 344405 w 1932129"/>
              <a:gd name="connsiteY0-576" fmla="*/ 3001292 h 3001292"/>
              <a:gd name="connsiteX1-577" fmla="*/ 622853 w 1932129"/>
              <a:gd name="connsiteY1-578" fmla="*/ 1711597 h 3001292"/>
              <a:gd name="connsiteX2-579" fmla="*/ 18008 w 1932129"/>
              <a:gd name="connsiteY2-580" fmla="*/ 604897 h 3001292"/>
              <a:gd name="connsiteX3-581" fmla="*/ 61203 w 1932129"/>
              <a:gd name="connsiteY3-582" fmla="*/ 563164 h 3001292"/>
              <a:gd name="connsiteX4-583" fmla="*/ 950881 w 1932129"/>
              <a:gd name="connsiteY4-584" fmla="*/ 1102404 h 3001292"/>
              <a:gd name="connsiteX5-585" fmla="*/ 1693265 w 1932129"/>
              <a:gd name="connsiteY5-586" fmla="*/ 26660 h 3001292"/>
              <a:gd name="connsiteX6-587" fmla="*/ 1923290 w 1932129"/>
              <a:gd name="connsiteY6-588" fmla="*/ 96419 h 3001292"/>
              <a:gd name="connsiteX7-589" fmla="*/ 1221859 w 1932129"/>
              <a:gd name="connsiteY7-590" fmla="*/ 3001292 h 3001292"/>
              <a:gd name="connsiteX8-591" fmla="*/ 344405 w 1932129"/>
              <a:gd name="connsiteY8-592" fmla="*/ 3001292 h 3001292"/>
              <a:gd name="connsiteX0-593" fmla="*/ 344405 w 1932476"/>
              <a:gd name="connsiteY0-594" fmla="*/ 3026311 h 3026311"/>
              <a:gd name="connsiteX1-595" fmla="*/ 622853 w 1932476"/>
              <a:gd name="connsiteY1-596" fmla="*/ 1736616 h 3026311"/>
              <a:gd name="connsiteX2-597" fmla="*/ 18008 w 1932476"/>
              <a:gd name="connsiteY2-598" fmla="*/ 629916 h 3026311"/>
              <a:gd name="connsiteX3-599" fmla="*/ 61203 w 1932476"/>
              <a:gd name="connsiteY3-600" fmla="*/ 588183 h 3026311"/>
              <a:gd name="connsiteX4-601" fmla="*/ 950881 w 1932476"/>
              <a:gd name="connsiteY4-602" fmla="*/ 1127423 h 3026311"/>
              <a:gd name="connsiteX5-603" fmla="*/ 1693265 w 1932476"/>
              <a:gd name="connsiteY5-604" fmla="*/ 51679 h 3026311"/>
              <a:gd name="connsiteX6-605" fmla="*/ 1923290 w 1932476"/>
              <a:gd name="connsiteY6-606" fmla="*/ 121438 h 3026311"/>
              <a:gd name="connsiteX7-607" fmla="*/ 1221859 w 1932476"/>
              <a:gd name="connsiteY7-608" fmla="*/ 3026311 h 3026311"/>
              <a:gd name="connsiteX8-609" fmla="*/ 344405 w 1932476"/>
              <a:gd name="connsiteY8-610" fmla="*/ 3026311 h 3026311"/>
              <a:gd name="connsiteX0-611" fmla="*/ 344405 w 1946230"/>
              <a:gd name="connsiteY0-612" fmla="*/ 3047363 h 3047363"/>
              <a:gd name="connsiteX1-613" fmla="*/ 622853 w 1946230"/>
              <a:gd name="connsiteY1-614" fmla="*/ 1757668 h 3047363"/>
              <a:gd name="connsiteX2-615" fmla="*/ 18008 w 1946230"/>
              <a:gd name="connsiteY2-616" fmla="*/ 650968 h 3047363"/>
              <a:gd name="connsiteX3-617" fmla="*/ 61203 w 1946230"/>
              <a:gd name="connsiteY3-618" fmla="*/ 609235 h 3047363"/>
              <a:gd name="connsiteX4-619" fmla="*/ 950881 w 1946230"/>
              <a:gd name="connsiteY4-620" fmla="*/ 1148475 h 3047363"/>
              <a:gd name="connsiteX5-621" fmla="*/ 1693265 w 1946230"/>
              <a:gd name="connsiteY5-622" fmla="*/ 72731 h 3047363"/>
              <a:gd name="connsiteX6-623" fmla="*/ 1923290 w 1946230"/>
              <a:gd name="connsiteY6-624" fmla="*/ 142490 h 3047363"/>
              <a:gd name="connsiteX7-625" fmla="*/ 1221859 w 1946230"/>
              <a:gd name="connsiteY7-626" fmla="*/ 3047363 h 3047363"/>
              <a:gd name="connsiteX8-627" fmla="*/ 344405 w 1946230"/>
              <a:gd name="connsiteY8-628" fmla="*/ 3047363 h 3047363"/>
              <a:gd name="connsiteX0-629" fmla="*/ 344405 w 1946230"/>
              <a:gd name="connsiteY0-630" fmla="*/ 3047363 h 3047363"/>
              <a:gd name="connsiteX1-631" fmla="*/ 622853 w 1946230"/>
              <a:gd name="connsiteY1-632" fmla="*/ 1757668 h 3047363"/>
              <a:gd name="connsiteX2-633" fmla="*/ 18008 w 1946230"/>
              <a:gd name="connsiteY2-634" fmla="*/ 650968 h 3047363"/>
              <a:gd name="connsiteX3-635" fmla="*/ 61203 w 1946230"/>
              <a:gd name="connsiteY3-636" fmla="*/ 609235 h 3047363"/>
              <a:gd name="connsiteX4-637" fmla="*/ 950881 w 1946230"/>
              <a:gd name="connsiteY4-638" fmla="*/ 1148475 h 3047363"/>
              <a:gd name="connsiteX5-639" fmla="*/ 1693265 w 1946230"/>
              <a:gd name="connsiteY5-640" fmla="*/ 72731 h 3047363"/>
              <a:gd name="connsiteX6-641" fmla="*/ 1923290 w 1946230"/>
              <a:gd name="connsiteY6-642" fmla="*/ 142490 h 3047363"/>
              <a:gd name="connsiteX7-643" fmla="*/ 1603373 w 1946230"/>
              <a:gd name="connsiteY7-644" fmla="*/ 3047363 h 3047363"/>
              <a:gd name="connsiteX8-645" fmla="*/ 344405 w 1946230"/>
              <a:gd name="connsiteY8-646" fmla="*/ 3047363 h 3047363"/>
              <a:gd name="connsiteX0-647" fmla="*/ 344405 w 1946230"/>
              <a:gd name="connsiteY0-648" fmla="*/ 3047363 h 3047363"/>
              <a:gd name="connsiteX1-649" fmla="*/ 622853 w 1946230"/>
              <a:gd name="connsiteY1-650" fmla="*/ 1757668 h 3047363"/>
              <a:gd name="connsiteX2-651" fmla="*/ 18008 w 1946230"/>
              <a:gd name="connsiteY2-652" fmla="*/ 650968 h 3047363"/>
              <a:gd name="connsiteX3-653" fmla="*/ 61203 w 1946230"/>
              <a:gd name="connsiteY3-654" fmla="*/ 609235 h 3047363"/>
              <a:gd name="connsiteX4-655" fmla="*/ 950881 w 1946230"/>
              <a:gd name="connsiteY4-656" fmla="*/ 1148475 h 3047363"/>
              <a:gd name="connsiteX5-657" fmla="*/ 1693265 w 1946230"/>
              <a:gd name="connsiteY5-658" fmla="*/ 72731 h 3047363"/>
              <a:gd name="connsiteX6-659" fmla="*/ 1923290 w 1946230"/>
              <a:gd name="connsiteY6-660" fmla="*/ 142490 h 3047363"/>
              <a:gd name="connsiteX7-661" fmla="*/ 1603373 w 1946230"/>
              <a:gd name="connsiteY7-662" fmla="*/ 3047363 h 3047363"/>
              <a:gd name="connsiteX8-663" fmla="*/ 344405 w 1946230"/>
              <a:gd name="connsiteY8-664" fmla="*/ 3047363 h 3047363"/>
              <a:gd name="connsiteX0-665" fmla="*/ 384023 w 1985848"/>
              <a:gd name="connsiteY0-666" fmla="*/ 3047363 h 3047363"/>
              <a:gd name="connsiteX1-667" fmla="*/ 662471 w 1985848"/>
              <a:gd name="connsiteY1-668" fmla="*/ 1757668 h 3047363"/>
              <a:gd name="connsiteX2-669" fmla="*/ 11378 w 1985848"/>
              <a:gd name="connsiteY2-670" fmla="*/ 723418 h 3047363"/>
              <a:gd name="connsiteX3-671" fmla="*/ 100821 w 1985848"/>
              <a:gd name="connsiteY3-672" fmla="*/ 609235 h 3047363"/>
              <a:gd name="connsiteX4-673" fmla="*/ 990499 w 1985848"/>
              <a:gd name="connsiteY4-674" fmla="*/ 1148475 h 3047363"/>
              <a:gd name="connsiteX5-675" fmla="*/ 1732883 w 1985848"/>
              <a:gd name="connsiteY5-676" fmla="*/ 72731 h 3047363"/>
              <a:gd name="connsiteX6-677" fmla="*/ 1962908 w 1985848"/>
              <a:gd name="connsiteY6-678" fmla="*/ 142490 h 3047363"/>
              <a:gd name="connsiteX7-679" fmla="*/ 1642991 w 1985848"/>
              <a:gd name="connsiteY7-680" fmla="*/ 3047363 h 3047363"/>
              <a:gd name="connsiteX8-681" fmla="*/ 384023 w 1985848"/>
              <a:gd name="connsiteY8-682" fmla="*/ 3047363 h 3047363"/>
              <a:gd name="connsiteX0-683" fmla="*/ 389577 w 1991402"/>
              <a:gd name="connsiteY0-684" fmla="*/ 3047363 h 3047363"/>
              <a:gd name="connsiteX1-685" fmla="*/ 668025 w 1991402"/>
              <a:gd name="connsiteY1-686" fmla="*/ 1757668 h 3047363"/>
              <a:gd name="connsiteX2-687" fmla="*/ 16932 w 1991402"/>
              <a:gd name="connsiteY2-688" fmla="*/ 723418 h 3047363"/>
              <a:gd name="connsiteX3-689" fmla="*/ 106375 w 1991402"/>
              <a:gd name="connsiteY3-690" fmla="*/ 609235 h 3047363"/>
              <a:gd name="connsiteX4-691" fmla="*/ 996053 w 1991402"/>
              <a:gd name="connsiteY4-692" fmla="*/ 1148475 h 3047363"/>
              <a:gd name="connsiteX5-693" fmla="*/ 1738437 w 1991402"/>
              <a:gd name="connsiteY5-694" fmla="*/ 72731 h 3047363"/>
              <a:gd name="connsiteX6-695" fmla="*/ 1968462 w 1991402"/>
              <a:gd name="connsiteY6-696" fmla="*/ 142490 h 3047363"/>
              <a:gd name="connsiteX7-697" fmla="*/ 1648545 w 1991402"/>
              <a:gd name="connsiteY7-698" fmla="*/ 3047363 h 3047363"/>
              <a:gd name="connsiteX8-699" fmla="*/ 389577 w 1991402"/>
              <a:gd name="connsiteY8-700" fmla="*/ 3047363 h 3047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69" y="connsiteY7-170"/>
              </a:cxn>
              <a:cxn ang="0">
                <a:pos x="connsiteX8-411" y="connsiteY8-412"/>
              </a:cxn>
            </a:cxnLst>
            <a:rect l="l" t="t" r="r" b="b"/>
            <a:pathLst>
              <a:path w="1991402" h="3047363">
                <a:moveTo>
                  <a:pt x="389577" y="3047363"/>
                </a:moveTo>
                <a:cubicBezTo>
                  <a:pt x="607016" y="2697152"/>
                  <a:pt x="730132" y="2144992"/>
                  <a:pt x="668025" y="1757668"/>
                </a:cubicBezTo>
                <a:cubicBezTo>
                  <a:pt x="605918" y="1370344"/>
                  <a:pt x="81564" y="785447"/>
                  <a:pt x="16932" y="723418"/>
                </a:cubicBezTo>
                <a:cubicBezTo>
                  <a:pt x="-25288" y="676331"/>
                  <a:pt x="13995" y="540240"/>
                  <a:pt x="106375" y="609235"/>
                </a:cubicBezTo>
                <a:cubicBezTo>
                  <a:pt x="397954" y="886101"/>
                  <a:pt x="724043" y="1237892"/>
                  <a:pt x="996053" y="1148475"/>
                </a:cubicBezTo>
                <a:cubicBezTo>
                  <a:pt x="1268063" y="1059058"/>
                  <a:pt x="1634709" y="257633"/>
                  <a:pt x="1738437" y="72731"/>
                </a:cubicBezTo>
                <a:cubicBezTo>
                  <a:pt x="1786492" y="-41519"/>
                  <a:pt x="2073500" y="-23292"/>
                  <a:pt x="1968462" y="142490"/>
                </a:cubicBezTo>
                <a:cubicBezTo>
                  <a:pt x="1802412" y="471988"/>
                  <a:pt x="1010449" y="1596633"/>
                  <a:pt x="1648545" y="3047363"/>
                </a:cubicBezTo>
                <a:lnTo>
                  <a:pt x="389577" y="3047363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微软雅黑" panose="020B0503020204020204" charset="-122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35200" y="3595800"/>
            <a:ext cx="2438400" cy="984821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200" dirty="0">
                <a:solidFill>
                  <a:srgbClr val="FFFFFF"/>
                </a:solidFill>
                <a:latin typeface="微软雅黑" panose="020B0503020204020204" charset="-122"/>
              </a:rPr>
              <a:t>Item One</a:t>
            </a:r>
          </a:p>
          <a:p>
            <a:pPr algn="ctr">
              <a:lnSpc>
                <a:spcPct val="89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499496" y="3778951"/>
            <a:ext cx="2438400" cy="984821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200" dirty="0">
                <a:solidFill>
                  <a:srgbClr val="FFFFFF"/>
                </a:solidFill>
                <a:latin typeface="微软雅黑" panose="020B0503020204020204" charset="-122"/>
              </a:rPr>
              <a:t>Item Two</a:t>
            </a:r>
          </a:p>
          <a:p>
            <a:pPr algn="ctr">
              <a:lnSpc>
                <a:spcPct val="89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132711" y="3020068"/>
            <a:ext cx="2438400" cy="1423082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200" dirty="0">
                <a:solidFill>
                  <a:srgbClr val="FFFFFF"/>
                </a:solidFill>
                <a:latin typeface="微软雅黑" panose="020B0503020204020204" charset="-122"/>
              </a:rPr>
              <a:t>Item Three</a:t>
            </a:r>
          </a:p>
          <a:p>
            <a:pPr algn="ctr">
              <a:lnSpc>
                <a:spcPct val="89000"/>
              </a:lnSpc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FFFFFF"/>
                </a:solidFill>
                <a:latin typeface="微软雅黑" panose="020B0503020204020204" charset="-122"/>
              </a:rPr>
              <a:t>consectetur</a:t>
            </a:r>
            <a:endParaRPr lang="en-US" sz="1465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64449" y="1566337"/>
            <a:ext cx="4064000" cy="838691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2135" dirty="0">
                <a:solidFill>
                  <a:srgbClr val="4A452A"/>
                </a:solidFill>
                <a:latin typeface="微软雅黑" panose="020B0503020204020204" charset="-122"/>
              </a:rPr>
              <a:t>How we reach them:</a:t>
            </a:r>
          </a:p>
          <a:p>
            <a:pPr>
              <a:lnSpc>
                <a:spcPct val="89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Lorem ipsum dolor sit amet,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2" y="2960797"/>
            <a:ext cx="931333" cy="54092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797" y="3119767"/>
            <a:ext cx="431801" cy="6168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7911" y="2225719"/>
            <a:ext cx="508000" cy="5739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6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12" grpId="0" bldLvl="0" animBg="1"/>
      <p:bldP spid="13" grpId="0" bldLvl="0" animBg="1"/>
      <p:bldP spid="9" grpId="0" bldLvl="0" animBg="1"/>
      <p:bldP spid="10" grpId="0" bldLvl="0" animBg="1"/>
      <p:bldP spid="5" grpId="0" bldLvl="0" animBg="1"/>
      <p:bldP spid="6" grpId="0" bldLvl="0" animBg="1"/>
      <p:bldP spid="15" grpId="0" bldLvl="0" animBg="1"/>
      <p:bldP spid="16" grpId="0" bldLvl="0" animBg="1"/>
      <p:bldP spid="22" grpId="0" bldLvl="0" animBg="1"/>
      <p:bldP spid="23" grpId="0" bldLvl="0" animBg="1"/>
      <p:bldP spid="2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感谢您下载千库网平台上提供的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作品，为了您和千库网以及原创作者的利益，请勿复制、传播、销售，否则将承担法律责任！千库网将对作品进行维权，按照传播下载次数进行十倍的索取赔偿！</a:t>
            </a:r>
            <a:endParaRPr lang="en-US" altLang="zh-CN" sz="1200" dirty="0">
              <a:solidFill>
                <a:srgbClr val="0083E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在千库网出售的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模板是免版税类（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RF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Royalty-Free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）正版受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中国人民共和国著作法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世界版权公约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的保护，作品的所有权、版权和著作权归千库网所有，您下载的是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不得将千库网的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模板、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charset="-122"/>
                <a:ea typeface="微软雅黑" panose="020B050302020402020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en-US" altLang="zh-CN" sz="1200" dirty="0">
              <a:solidFill>
                <a:srgbClr val="0083E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955" y="471948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0083E6"/>
                </a:solidFill>
              </a:rPr>
              <a:t>更多精品</a:t>
            </a:r>
            <a:r>
              <a:rPr lang="en-US" altLang="zh-CN" b="1" dirty="0">
                <a:solidFill>
                  <a:srgbClr val="0083E6"/>
                </a:solidFill>
              </a:rPr>
              <a:t>PPT</a:t>
            </a:r>
            <a:r>
              <a:rPr lang="zh-CN" altLang="en-US" b="1" dirty="0">
                <a:solidFill>
                  <a:srgbClr val="0083E6"/>
                </a:solidFill>
              </a:rPr>
              <a:t>模板：</a:t>
            </a:r>
            <a:r>
              <a:rPr lang="en-US" altLang="zh-CN" b="1" dirty="0">
                <a:solidFill>
                  <a:srgbClr val="0083E6"/>
                </a:solidFill>
              </a:rPr>
              <a:t>http://588ku.com/ppt/</a:t>
            </a:r>
            <a:endParaRPr lang="zh-CN" altLang="en-US" b="1" dirty="0">
              <a:solidFill>
                <a:srgbClr val="0083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470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Decision tree example</a:t>
            </a:r>
          </a:p>
        </p:txBody>
      </p:sp>
      <p:sp>
        <p:nvSpPr>
          <p:cNvPr id="23" name="Freeform 22"/>
          <p:cNvSpPr/>
          <p:nvPr/>
        </p:nvSpPr>
        <p:spPr>
          <a:xfrm>
            <a:off x="1119116" y="3116127"/>
            <a:ext cx="1594587" cy="1586440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rgbClr val="DFAB9D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Decision </a:t>
            </a:r>
            <a:b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</a:b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tree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352801" y="2076655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one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355250" y="3126521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two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355250" y="4176388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three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352801" y="5226255"/>
            <a:ext cx="2055316" cy="51578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5" dirty="0">
                <a:solidFill>
                  <a:srgbClr val="FFFFFF"/>
                </a:solidFill>
                <a:latin typeface="微软雅黑" panose="020B0503020204020204" charset="-122"/>
              </a:rPr>
              <a:t>Branch four</a:t>
            </a:r>
          </a:p>
        </p:txBody>
      </p:sp>
      <p:sp>
        <p:nvSpPr>
          <p:cNvPr id="9" name="Rectangle 8"/>
          <p:cNvSpPr/>
          <p:nvPr/>
        </p:nvSpPr>
        <p:spPr>
          <a:xfrm>
            <a:off x="6426567" y="1327242"/>
            <a:ext cx="5286059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ex tortor, pellentesque tincidunt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26567" y="1931054"/>
            <a:ext cx="5286059" cy="546560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Proin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elit ante, consectetur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dui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</a:p>
        </p:txBody>
      </p:sp>
      <p:cxnSp>
        <p:nvCxnSpPr>
          <p:cNvPr id="12" name="Elbow Connector 11"/>
          <p:cNvCxnSpPr>
            <a:stCxn id="24" idx="3"/>
          </p:cNvCxnSpPr>
          <p:nvPr/>
        </p:nvCxnSpPr>
        <p:spPr>
          <a:xfrm flipV="1">
            <a:off x="5408116" y="1486471"/>
            <a:ext cx="612051" cy="848076"/>
          </a:xfrm>
          <a:prstGeom prst="bentConnector3">
            <a:avLst/>
          </a:prstGeom>
          <a:ln w="3175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24" idx="3"/>
          </p:cNvCxnSpPr>
          <p:nvPr/>
        </p:nvCxnSpPr>
        <p:spPr>
          <a:xfrm flipV="1">
            <a:off x="5408116" y="2079776"/>
            <a:ext cx="612051" cy="254771"/>
          </a:xfrm>
          <a:prstGeom prst="bentConnector3">
            <a:avLst/>
          </a:prstGeom>
          <a:ln w="3175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426565" y="2763188"/>
            <a:ext cx="5286059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Vivamus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tempus quam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lectus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imperdiet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426567" y="3359242"/>
            <a:ext cx="5286059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Duis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congue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vel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magna sollicitudin</a:t>
            </a:r>
          </a:p>
        </p:txBody>
      </p:sp>
      <p:cxnSp>
        <p:nvCxnSpPr>
          <p:cNvPr id="35" name="Elbow Connector 34"/>
          <p:cNvCxnSpPr>
            <a:stCxn id="25" idx="3"/>
          </p:cNvCxnSpPr>
          <p:nvPr/>
        </p:nvCxnSpPr>
        <p:spPr>
          <a:xfrm flipV="1">
            <a:off x="5410566" y="2935965"/>
            <a:ext cx="609601" cy="448449"/>
          </a:xfrm>
          <a:prstGeom prst="bentConnector3">
            <a:avLst/>
          </a:prstGeom>
          <a:ln w="3175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5" idx="3"/>
          </p:cNvCxnSpPr>
          <p:nvPr/>
        </p:nvCxnSpPr>
        <p:spPr>
          <a:xfrm>
            <a:off x="5410566" y="3384413"/>
            <a:ext cx="609601" cy="144856"/>
          </a:xfrm>
          <a:prstGeom prst="bentConnector3">
            <a:avLst/>
          </a:prstGeom>
          <a:ln w="3175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6426567" y="4077215"/>
            <a:ext cx="5286059" cy="546560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Nam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suscipit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sed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eros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accumsan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semper a a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justo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426567" y="4686815"/>
            <a:ext cx="5286059" cy="546560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vitae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augue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a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erat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lobortis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vitae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tellus</a:t>
            </a:r>
          </a:p>
        </p:txBody>
      </p:sp>
      <p:cxnSp>
        <p:nvCxnSpPr>
          <p:cNvPr id="39" name="Elbow Connector 38"/>
          <p:cNvCxnSpPr>
            <a:stCxn id="26" idx="3"/>
          </p:cNvCxnSpPr>
          <p:nvPr/>
        </p:nvCxnSpPr>
        <p:spPr>
          <a:xfrm flipV="1">
            <a:off x="5410566" y="4249992"/>
            <a:ext cx="609601" cy="184289"/>
          </a:xfrm>
          <a:prstGeom prst="bentConnector3">
            <a:avLst/>
          </a:prstGeom>
          <a:ln w="3175" cmpd="sng">
            <a:solidFill>
              <a:schemeClr val="accent5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stCxn id="26" idx="3"/>
          </p:cNvCxnSpPr>
          <p:nvPr/>
        </p:nvCxnSpPr>
        <p:spPr>
          <a:xfrm>
            <a:off x="5410566" y="4434280"/>
            <a:ext cx="609601" cy="409016"/>
          </a:xfrm>
          <a:prstGeom prst="bentConnector3">
            <a:avLst/>
          </a:prstGeom>
          <a:ln w="3175" cmpd="sng">
            <a:solidFill>
              <a:schemeClr val="accent5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6426567" y="5404788"/>
            <a:ext cx="5286059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Etiam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in elit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luctus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sagittis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dui at,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accumsan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diam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426567" y="5976134"/>
            <a:ext cx="5286059" cy="345607"/>
          </a:xfrm>
          <a:prstGeom prst="rect">
            <a:avLst/>
          </a:prstGeom>
        </p:spPr>
        <p:txBody>
          <a:bodyPr wrap="square" lIns="243840" rIns="243840" bIns="97536">
            <a:spAutoFit/>
          </a:bodyPr>
          <a:lstStyle/>
          <a:p>
            <a:pPr>
              <a:lnSpc>
                <a:spcPct val="89000"/>
              </a:lnSpc>
            </a:pP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Aliquam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erat</a:t>
            </a:r>
            <a:r>
              <a:rPr lang="en-US" sz="1465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65" dirty="0" err="1">
                <a:solidFill>
                  <a:srgbClr val="4A452A"/>
                </a:solidFill>
                <a:latin typeface="微软雅黑" panose="020B0503020204020204" charset="-122"/>
              </a:rPr>
              <a:t>volutpat</a:t>
            </a:r>
          </a:p>
        </p:txBody>
      </p:sp>
      <p:cxnSp>
        <p:nvCxnSpPr>
          <p:cNvPr id="43" name="Elbow Connector 42"/>
          <p:cNvCxnSpPr>
            <a:stCxn id="27" idx="3"/>
          </p:cNvCxnSpPr>
          <p:nvPr/>
        </p:nvCxnSpPr>
        <p:spPr>
          <a:xfrm>
            <a:off x="5408116" y="5484147"/>
            <a:ext cx="612051" cy="79871"/>
          </a:xfrm>
          <a:prstGeom prst="bentConnector3">
            <a:avLst/>
          </a:prstGeom>
          <a:ln w="3175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7" idx="3"/>
          </p:cNvCxnSpPr>
          <p:nvPr/>
        </p:nvCxnSpPr>
        <p:spPr>
          <a:xfrm>
            <a:off x="5408116" y="5484147"/>
            <a:ext cx="612051" cy="673176"/>
          </a:xfrm>
          <a:prstGeom prst="bentConnector3">
            <a:avLst/>
          </a:prstGeom>
          <a:ln w="3175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23" idx="2"/>
            <a:endCxn id="24" idx="1"/>
          </p:cNvCxnSpPr>
          <p:nvPr/>
        </p:nvCxnSpPr>
        <p:spPr>
          <a:xfrm flipV="1">
            <a:off x="2713704" y="2334547"/>
            <a:ext cx="639096" cy="1574800"/>
          </a:xfrm>
          <a:prstGeom prst="bentConnector3">
            <a:avLst>
              <a:gd name="adj1" fmla="val 50000"/>
            </a:avLst>
          </a:prstGeom>
          <a:ln w="3175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23" idx="2"/>
            <a:endCxn id="25" idx="1"/>
          </p:cNvCxnSpPr>
          <p:nvPr/>
        </p:nvCxnSpPr>
        <p:spPr>
          <a:xfrm flipV="1">
            <a:off x="2713705" y="3384414"/>
            <a:ext cx="641545" cy="524933"/>
          </a:xfrm>
          <a:prstGeom prst="bentConnector3">
            <a:avLst/>
          </a:prstGeom>
          <a:ln w="3175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3" idx="2"/>
            <a:endCxn id="26" idx="1"/>
          </p:cNvCxnSpPr>
          <p:nvPr/>
        </p:nvCxnSpPr>
        <p:spPr>
          <a:xfrm>
            <a:off x="2713705" y="3909347"/>
            <a:ext cx="641545" cy="524933"/>
          </a:xfrm>
          <a:prstGeom prst="bentConnector3">
            <a:avLst/>
          </a:prstGeom>
          <a:ln w="3175" cmpd="sng">
            <a:solidFill>
              <a:schemeClr val="accent5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3" idx="2"/>
            <a:endCxn id="27" idx="1"/>
          </p:cNvCxnSpPr>
          <p:nvPr/>
        </p:nvCxnSpPr>
        <p:spPr>
          <a:xfrm>
            <a:off x="2713704" y="3909347"/>
            <a:ext cx="639096" cy="1574800"/>
          </a:xfrm>
          <a:prstGeom prst="bentConnector3">
            <a:avLst/>
          </a:prstGeom>
          <a:ln w="3175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Freeform 44"/>
          <p:cNvSpPr/>
          <p:nvPr/>
        </p:nvSpPr>
        <p:spPr>
          <a:xfrm rot="10800000" flipV="1">
            <a:off x="6020167" y="1268395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A</a:t>
            </a:r>
          </a:p>
        </p:txBody>
      </p:sp>
      <p:sp>
        <p:nvSpPr>
          <p:cNvPr id="46" name="Freeform 45"/>
          <p:cNvSpPr/>
          <p:nvPr/>
        </p:nvSpPr>
        <p:spPr>
          <a:xfrm rot="10800000" flipV="1">
            <a:off x="6020167" y="1861700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B</a:t>
            </a:r>
          </a:p>
        </p:txBody>
      </p:sp>
      <p:sp>
        <p:nvSpPr>
          <p:cNvPr id="47" name="Freeform 46"/>
          <p:cNvSpPr/>
          <p:nvPr/>
        </p:nvSpPr>
        <p:spPr>
          <a:xfrm rot="10800000" flipV="1">
            <a:off x="6020167" y="2717888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A</a:t>
            </a:r>
          </a:p>
        </p:txBody>
      </p:sp>
      <p:sp>
        <p:nvSpPr>
          <p:cNvPr id="48" name="Freeform 47"/>
          <p:cNvSpPr/>
          <p:nvPr/>
        </p:nvSpPr>
        <p:spPr>
          <a:xfrm rot="10800000" flipV="1">
            <a:off x="6020167" y="3311193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B</a:t>
            </a:r>
          </a:p>
        </p:txBody>
      </p:sp>
      <p:sp>
        <p:nvSpPr>
          <p:cNvPr id="49" name="Freeform 48"/>
          <p:cNvSpPr/>
          <p:nvPr/>
        </p:nvSpPr>
        <p:spPr>
          <a:xfrm rot="10800000" flipV="1">
            <a:off x="6020167" y="4031915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A</a:t>
            </a:r>
          </a:p>
        </p:txBody>
      </p:sp>
      <p:sp>
        <p:nvSpPr>
          <p:cNvPr id="50" name="Freeform 49"/>
          <p:cNvSpPr/>
          <p:nvPr/>
        </p:nvSpPr>
        <p:spPr>
          <a:xfrm rot="10800000" flipV="1">
            <a:off x="6020167" y="4625220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B</a:t>
            </a:r>
          </a:p>
        </p:txBody>
      </p:sp>
      <p:sp>
        <p:nvSpPr>
          <p:cNvPr id="52" name="Freeform 51"/>
          <p:cNvSpPr/>
          <p:nvPr/>
        </p:nvSpPr>
        <p:spPr>
          <a:xfrm rot="10800000" flipV="1">
            <a:off x="6020167" y="5345941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A</a:t>
            </a:r>
          </a:p>
        </p:txBody>
      </p:sp>
      <p:sp>
        <p:nvSpPr>
          <p:cNvPr id="53" name="Freeform 52"/>
          <p:cNvSpPr/>
          <p:nvPr/>
        </p:nvSpPr>
        <p:spPr>
          <a:xfrm rot="10800000" flipV="1">
            <a:off x="6020167" y="5939247"/>
            <a:ext cx="438395" cy="436152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none" lIns="276553" tIns="275211" rIns="276553" bIns="27521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65" dirty="0">
                <a:solidFill>
                  <a:srgbClr val="FFFFFF"/>
                </a:solidFill>
                <a:latin typeface="微软雅黑" panose="020B0503020204020204" charset="-122"/>
              </a:rPr>
              <a:t>B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Structure and organization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Put your awesome subtitle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5068342" y="1700808"/>
            <a:ext cx="2055316" cy="515784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Tier One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07595" y="2794911"/>
            <a:ext cx="2180927" cy="515784"/>
          </a:xfrm>
          <a:prstGeom prst="rect">
            <a:avLst/>
          </a:prstGeom>
          <a:solidFill>
            <a:schemeClr val="accent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Tier Two A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06223" y="2794911"/>
            <a:ext cx="2180927" cy="515784"/>
          </a:xfrm>
          <a:prstGeom prst="rect">
            <a:avLst/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  <a:latin typeface="微软雅黑" panose="020B0503020204020204" charset="-122"/>
              </a:rPr>
              <a:t>Tier Two </a:t>
            </a:r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B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04850" y="2794911"/>
            <a:ext cx="2180927" cy="515784"/>
          </a:xfrm>
          <a:prstGeom prst="rect">
            <a:avLst/>
          </a:prstGeom>
          <a:solidFill>
            <a:schemeClr val="accent4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  <a:latin typeface="微软雅黑" panose="020B0503020204020204" charset="-122"/>
              </a:rPr>
              <a:t>Tier Two </a:t>
            </a:r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C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07596" y="3310401"/>
            <a:ext cx="2180927" cy="2232414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Nam id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pulvinar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neque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Maecenas at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imperdiet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leo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In a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tristique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ante.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augue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ex in,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vehicula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gravida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Vestibulum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tortor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quam, in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vulputate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lectus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in</a:t>
            </a:r>
          </a:p>
        </p:txBody>
      </p:sp>
      <p:sp>
        <p:nvSpPr>
          <p:cNvPr id="9" name="Rectangle 8"/>
          <p:cNvSpPr/>
          <p:nvPr/>
        </p:nvSpPr>
        <p:spPr>
          <a:xfrm>
            <a:off x="8603478" y="2794911"/>
            <a:ext cx="2180927" cy="515784"/>
          </a:xfrm>
          <a:prstGeom prst="rect">
            <a:avLst/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05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  <a:latin typeface="微软雅黑" panose="020B0503020204020204" charset="-122"/>
              </a:rPr>
              <a:t>Tier Two </a:t>
            </a:r>
            <a:r>
              <a:rPr lang="en-US" sz="1800" dirty="0" smtClean="0">
                <a:solidFill>
                  <a:srgbClr val="FFFFFF"/>
                </a:solidFill>
                <a:latin typeface="微软雅黑" panose="020B0503020204020204" charset="-122"/>
              </a:rPr>
              <a:t>D</a:t>
            </a:r>
            <a:endParaRPr lang="en-US" sz="18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03236" y="3310401"/>
            <a:ext cx="2180927" cy="2232414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Phasellus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purus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eros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maximus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fringilla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scelerisque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vulputate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ac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enim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massa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blandit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vestibulum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quam, a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egestas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sapien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tempus in.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Vivamus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sit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nisi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eleifend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feugiat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augue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et,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velit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sed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urna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justo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98876" y="3310401"/>
            <a:ext cx="2180927" cy="2232414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ultricies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magna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varius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vehicula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tempor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lacus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nibh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luctus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ante,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maximus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velit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libero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Donec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sit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ante.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Morbi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sed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rutrum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orci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Suspendisse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commodo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massa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eleifend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dapibus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urna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condimentum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justo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sit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bibendum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magna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594516" y="3310401"/>
            <a:ext cx="2180927" cy="2232414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nulla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vel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finibus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congue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Praesent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ultrices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placerat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lacus id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bibendum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Sed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nec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iaculis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lacus.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fermentum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tincidunt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urna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, id tempus dolor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maximus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vel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enean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et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arcu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dui. Maecenas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ullamcorper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vulputate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>
                <a:solidFill>
                  <a:srgbClr val="4A452A"/>
                </a:solidFill>
                <a:latin typeface="微软雅黑" panose="020B0503020204020204" charset="-122"/>
              </a:rPr>
              <a:t>nisl</a:t>
            </a:r>
            <a:r>
              <a:rPr lang="en-US" sz="1200" dirty="0">
                <a:solidFill>
                  <a:srgbClr val="4A452A"/>
                </a:solidFill>
                <a:latin typeface="微软雅黑" panose="020B0503020204020204" charset="-122"/>
              </a:rPr>
              <a:t> a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et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addoito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vestibulum</a:t>
            </a:r>
          </a:p>
        </p:txBody>
      </p:sp>
      <p:cxnSp>
        <p:nvCxnSpPr>
          <p:cNvPr id="15" name="Elbow Connector 14"/>
          <p:cNvCxnSpPr>
            <a:stCxn id="4" idx="2"/>
            <a:endCxn id="5" idx="0"/>
          </p:cNvCxnSpPr>
          <p:nvPr/>
        </p:nvCxnSpPr>
        <p:spPr>
          <a:xfrm rot="5400000">
            <a:off x="4007871" y="706781"/>
            <a:ext cx="578319" cy="3597941"/>
          </a:xfrm>
          <a:prstGeom prst="bentConnector3">
            <a:avLst/>
          </a:prstGeom>
          <a:ln w="6350"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2"/>
            <a:endCxn id="9" idx="0"/>
          </p:cNvCxnSpPr>
          <p:nvPr/>
        </p:nvCxnSpPr>
        <p:spPr>
          <a:xfrm rot="16200000" flipH="1">
            <a:off x="7605812" y="706780"/>
            <a:ext cx="578319" cy="3597942"/>
          </a:xfrm>
          <a:prstGeom prst="bentConnector3">
            <a:avLst>
              <a:gd name="adj1" fmla="val 50000"/>
            </a:avLst>
          </a:prstGeom>
          <a:ln w="6350"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4" idx="2"/>
            <a:endCxn id="7" idx="0"/>
          </p:cNvCxnSpPr>
          <p:nvPr/>
        </p:nvCxnSpPr>
        <p:spPr>
          <a:xfrm rot="16200000" flipH="1">
            <a:off x="6406498" y="1906094"/>
            <a:ext cx="578319" cy="1199314"/>
          </a:xfrm>
          <a:prstGeom prst="bentConnector3">
            <a:avLst>
              <a:gd name="adj1" fmla="val 50000"/>
            </a:avLst>
          </a:prstGeom>
          <a:ln w="6350"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4" idx="2"/>
            <a:endCxn id="6" idx="0"/>
          </p:cNvCxnSpPr>
          <p:nvPr/>
        </p:nvCxnSpPr>
        <p:spPr>
          <a:xfrm rot="5400000">
            <a:off x="5207185" y="1906095"/>
            <a:ext cx="578319" cy="1199313"/>
          </a:xfrm>
          <a:prstGeom prst="bentConnector3">
            <a:avLst>
              <a:gd name="adj1" fmla="val 50000"/>
            </a:avLst>
          </a:prstGeom>
          <a:ln w="6350">
            <a:solidFill>
              <a:srgbClr val="4A45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Relative Size Circles </a:t>
            </a:r>
            <a:r>
              <a:rPr lang="en-US" dirty="0" err="1" smtClean="0">
                <a:solidFill>
                  <a:srgbClr val="4A452A"/>
                </a:solidFill>
              </a:rPr>
              <a:t>Infographic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Easy to edit, and using vector graphics for better scaling</a:t>
            </a:r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772276" y="4165512"/>
            <a:ext cx="1430476" cy="1430474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Freeform 19"/>
          <p:cNvSpPr/>
          <p:nvPr/>
        </p:nvSpPr>
        <p:spPr bwMode="auto">
          <a:xfrm>
            <a:off x="3328305" y="4499578"/>
            <a:ext cx="432717" cy="376067"/>
          </a:xfrm>
          <a:custGeom>
            <a:avLst/>
            <a:gdLst>
              <a:gd name="T0" fmla="*/ 603 w 608"/>
              <a:gd name="T1" fmla="*/ 126 h 528"/>
              <a:gd name="T2" fmla="*/ 481 w 608"/>
              <a:gd name="T3" fmla="*/ 367 h 528"/>
              <a:gd name="T4" fmla="*/ 273 w 608"/>
              <a:gd name="T5" fmla="*/ 528 h 528"/>
              <a:gd name="T6" fmla="*/ 183 w 608"/>
              <a:gd name="T7" fmla="*/ 430 h 528"/>
              <a:gd name="T8" fmla="*/ 133 w 608"/>
              <a:gd name="T9" fmla="*/ 249 h 528"/>
              <a:gd name="T10" fmla="*/ 75 w 608"/>
              <a:gd name="T11" fmla="*/ 151 h 528"/>
              <a:gd name="T12" fmla="*/ 28 w 608"/>
              <a:gd name="T13" fmla="*/ 181 h 528"/>
              <a:gd name="T14" fmla="*/ 0 w 608"/>
              <a:gd name="T15" fmla="*/ 144 h 528"/>
              <a:gd name="T16" fmla="*/ 88 w 608"/>
              <a:gd name="T17" fmla="*/ 66 h 528"/>
              <a:gd name="T18" fmla="*/ 178 w 608"/>
              <a:gd name="T19" fmla="*/ 10 h 528"/>
              <a:gd name="T20" fmla="*/ 263 w 608"/>
              <a:gd name="T21" fmla="*/ 108 h 528"/>
              <a:gd name="T22" fmla="*/ 288 w 608"/>
              <a:gd name="T23" fmla="*/ 247 h 528"/>
              <a:gd name="T24" fmla="*/ 333 w 608"/>
              <a:gd name="T25" fmla="*/ 340 h 528"/>
              <a:gd name="T26" fmla="*/ 390 w 608"/>
              <a:gd name="T27" fmla="*/ 279 h 528"/>
              <a:gd name="T28" fmla="*/ 430 w 608"/>
              <a:gd name="T29" fmla="*/ 186 h 528"/>
              <a:gd name="T30" fmla="*/ 390 w 608"/>
              <a:gd name="T31" fmla="*/ 136 h 528"/>
              <a:gd name="T32" fmla="*/ 345 w 608"/>
              <a:gd name="T33" fmla="*/ 146 h 528"/>
              <a:gd name="T34" fmla="*/ 516 w 608"/>
              <a:gd name="T35" fmla="*/ 3 h 528"/>
              <a:gd name="T36" fmla="*/ 603 w 608"/>
              <a:gd name="T37" fmla="*/ 12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8" h="528">
                <a:moveTo>
                  <a:pt x="603" y="126"/>
                </a:moveTo>
                <a:cubicBezTo>
                  <a:pt x="601" y="184"/>
                  <a:pt x="561" y="264"/>
                  <a:pt x="481" y="367"/>
                </a:cubicBezTo>
                <a:cubicBezTo>
                  <a:pt x="398" y="473"/>
                  <a:pt x="328" y="528"/>
                  <a:pt x="273" y="528"/>
                </a:cubicBezTo>
                <a:cubicBezTo>
                  <a:pt x="238" y="528"/>
                  <a:pt x="208" y="495"/>
                  <a:pt x="183" y="430"/>
                </a:cubicBezTo>
                <a:cubicBezTo>
                  <a:pt x="165" y="370"/>
                  <a:pt x="150" y="309"/>
                  <a:pt x="133" y="249"/>
                </a:cubicBezTo>
                <a:cubicBezTo>
                  <a:pt x="115" y="184"/>
                  <a:pt x="98" y="151"/>
                  <a:pt x="75" y="151"/>
                </a:cubicBezTo>
                <a:cubicBezTo>
                  <a:pt x="70" y="151"/>
                  <a:pt x="55" y="161"/>
                  <a:pt x="28" y="181"/>
                </a:cubicBezTo>
                <a:cubicBezTo>
                  <a:pt x="0" y="144"/>
                  <a:pt x="0" y="144"/>
                  <a:pt x="0" y="144"/>
                </a:cubicBezTo>
                <a:cubicBezTo>
                  <a:pt x="30" y="118"/>
                  <a:pt x="60" y="91"/>
                  <a:pt x="88" y="66"/>
                </a:cubicBezTo>
                <a:cubicBezTo>
                  <a:pt x="128" y="30"/>
                  <a:pt x="158" y="13"/>
                  <a:pt x="178" y="10"/>
                </a:cubicBezTo>
                <a:cubicBezTo>
                  <a:pt x="225" y="5"/>
                  <a:pt x="253" y="38"/>
                  <a:pt x="263" y="108"/>
                </a:cubicBezTo>
                <a:cubicBezTo>
                  <a:pt x="275" y="181"/>
                  <a:pt x="283" y="229"/>
                  <a:pt x="288" y="247"/>
                </a:cubicBezTo>
                <a:cubicBezTo>
                  <a:pt x="303" y="307"/>
                  <a:pt x="318" y="340"/>
                  <a:pt x="333" y="340"/>
                </a:cubicBezTo>
                <a:cubicBezTo>
                  <a:pt x="345" y="340"/>
                  <a:pt x="365" y="319"/>
                  <a:pt x="390" y="279"/>
                </a:cubicBezTo>
                <a:cubicBezTo>
                  <a:pt x="415" y="239"/>
                  <a:pt x="428" y="209"/>
                  <a:pt x="430" y="186"/>
                </a:cubicBezTo>
                <a:cubicBezTo>
                  <a:pt x="433" y="154"/>
                  <a:pt x="420" y="136"/>
                  <a:pt x="390" y="136"/>
                </a:cubicBezTo>
                <a:cubicBezTo>
                  <a:pt x="375" y="136"/>
                  <a:pt x="360" y="138"/>
                  <a:pt x="345" y="146"/>
                </a:cubicBezTo>
                <a:cubicBezTo>
                  <a:pt x="375" y="48"/>
                  <a:pt x="433" y="0"/>
                  <a:pt x="516" y="3"/>
                </a:cubicBezTo>
                <a:cubicBezTo>
                  <a:pt x="578" y="5"/>
                  <a:pt x="608" y="45"/>
                  <a:pt x="603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5829" y="1956254"/>
            <a:ext cx="2067818" cy="2067818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2" name="Freeform 22"/>
          <p:cNvSpPr>
            <a:spLocks noEditPoints="1"/>
          </p:cNvSpPr>
          <p:nvPr/>
        </p:nvSpPr>
        <p:spPr bwMode="auto">
          <a:xfrm>
            <a:off x="9258742" y="2389891"/>
            <a:ext cx="482858" cy="461172"/>
          </a:xfrm>
          <a:custGeom>
            <a:avLst/>
            <a:gdLst>
              <a:gd name="T0" fmla="*/ 7 w 528"/>
              <a:gd name="T1" fmla="*/ 504 h 504"/>
              <a:gd name="T2" fmla="*/ 120 w 528"/>
              <a:gd name="T3" fmla="*/ 504 h 504"/>
              <a:gd name="T4" fmla="*/ 120 w 528"/>
              <a:gd name="T5" fmla="*/ 165 h 504"/>
              <a:gd name="T6" fmla="*/ 7 w 528"/>
              <a:gd name="T7" fmla="*/ 165 h 504"/>
              <a:gd name="T8" fmla="*/ 7 w 528"/>
              <a:gd name="T9" fmla="*/ 504 h 504"/>
              <a:gd name="T10" fmla="*/ 398 w 528"/>
              <a:gd name="T11" fmla="*/ 158 h 504"/>
              <a:gd name="T12" fmla="*/ 295 w 528"/>
              <a:gd name="T13" fmla="*/ 215 h 504"/>
              <a:gd name="T14" fmla="*/ 295 w 528"/>
              <a:gd name="T15" fmla="*/ 165 h 504"/>
              <a:gd name="T16" fmla="*/ 182 w 528"/>
              <a:gd name="T17" fmla="*/ 165 h 504"/>
              <a:gd name="T18" fmla="*/ 182 w 528"/>
              <a:gd name="T19" fmla="*/ 504 h 504"/>
              <a:gd name="T20" fmla="*/ 295 w 528"/>
              <a:gd name="T21" fmla="*/ 504 h 504"/>
              <a:gd name="T22" fmla="*/ 295 w 528"/>
              <a:gd name="T23" fmla="*/ 315 h 504"/>
              <a:gd name="T24" fmla="*/ 300 w 528"/>
              <a:gd name="T25" fmla="*/ 288 h 504"/>
              <a:gd name="T26" fmla="*/ 357 w 528"/>
              <a:gd name="T27" fmla="*/ 245 h 504"/>
              <a:gd name="T28" fmla="*/ 415 w 528"/>
              <a:gd name="T29" fmla="*/ 322 h 504"/>
              <a:gd name="T30" fmla="*/ 415 w 528"/>
              <a:gd name="T31" fmla="*/ 504 h 504"/>
              <a:gd name="T32" fmla="*/ 528 w 528"/>
              <a:gd name="T33" fmla="*/ 504 h 504"/>
              <a:gd name="T34" fmla="*/ 528 w 528"/>
              <a:gd name="T35" fmla="*/ 310 h 504"/>
              <a:gd name="T36" fmla="*/ 398 w 528"/>
              <a:gd name="T37" fmla="*/ 158 h 504"/>
              <a:gd name="T38" fmla="*/ 65 w 528"/>
              <a:gd name="T39" fmla="*/ 0 h 504"/>
              <a:gd name="T40" fmla="*/ 0 w 528"/>
              <a:gd name="T41" fmla="*/ 60 h 504"/>
              <a:gd name="T42" fmla="*/ 63 w 528"/>
              <a:gd name="T43" fmla="*/ 118 h 504"/>
              <a:gd name="T44" fmla="*/ 128 w 528"/>
              <a:gd name="T45" fmla="*/ 60 h 504"/>
              <a:gd name="T46" fmla="*/ 65 w 528"/>
              <a:gd name="T47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8" h="504">
                <a:moveTo>
                  <a:pt x="7" y="504"/>
                </a:moveTo>
                <a:cubicBezTo>
                  <a:pt x="120" y="504"/>
                  <a:pt x="120" y="504"/>
                  <a:pt x="120" y="504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7" y="165"/>
                  <a:pt x="7" y="165"/>
                  <a:pt x="7" y="165"/>
                </a:cubicBezTo>
                <a:cubicBezTo>
                  <a:pt x="7" y="504"/>
                  <a:pt x="7" y="504"/>
                  <a:pt x="7" y="504"/>
                </a:cubicBezTo>
                <a:close/>
                <a:moveTo>
                  <a:pt x="398" y="158"/>
                </a:moveTo>
                <a:cubicBezTo>
                  <a:pt x="335" y="158"/>
                  <a:pt x="310" y="190"/>
                  <a:pt x="295" y="215"/>
                </a:cubicBezTo>
                <a:cubicBezTo>
                  <a:pt x="295" y="165"/>
                  <a:pt x="295" y="165"/>
                  <a:pt x="295" y="165"/>
                </a:cubicBezTo>
                <a:cubicBezTo>
                  <a:pt x="182" y="165"/>
                  <a:pt x="182" y="165"/>
                  <a:pt x="182" y="165"/>
                </a:cubicBezTo>
                <a:cubicBezTo>
                  <a:pt x="184" y="198"/>
                  <a:pt x="182" y="504"/>
                  <a:pt x="182" y="504"/>
                </a:cubicBezTo>
                <a:cubicBezTo>
                  <a:pt x="295" y="504"/>
                  <a:pt x="295" y="504"/>
                  <a:pt x="295" y="504"/>
                </a:cubicBezTo>
                <a:cubicBezTo>
                  <a:pt x="295" y="315"/>
                  <a:pt x="295" y="315"/>
                  <a:pt x="295" y="315"/>
                </a:cubicBezTo>
                <a:cubicBezTo>
                  <a:pt x="295" y="305"/>
                  <a:pt x="295" y="295"/>
                  <a:pt x="300" y="288"/>
                </a:cubicBezTo>
                <a:cubicBezTo>
                  <a:pt x="307" y="268"/>
                  <a:pt x="325" y="245"/>
                  <a:pt x="357" y="245"/>
                </a:cubicBezTo>
                <a:cubicBezTo>
                  <a:pt x="398" y="245"/>
                  <a:pt x="415" y="278"/>
                  <a:pt x="415" y="322"/>
                </a:cubicBezTo>
                <a:cubicBezTo>
                  <a:pt x="415" y="504"/>
                  <a:pt x="415" y="504"/>
                  <a:pt x="415" y="504"/>
                </a:cubicBezTo>
                <a:cubicBezTo>
                  <a:pt x="528" y="504"/>
                  <a:pt x="528" y="504"/>
                  <a:pt x="528" y="504"/>
                </a:cubicBezTo>
                <a:cubicBezTo>
                  <a:pt x="528" y="310"/>
                  <a:pt x="528" y="310"/>
                  <a:pt x="528" y="310"/>
                </a:cubicBezTo>
                <a:cubicBezTo>
                  <a:pt x="528" y="205"/>
                  <a:pt x="473" y="158"/>
                  <a:pt x="398" y="158"/>
                </a:cubicBezTo>
                <a:close/>
                <a:moveTo>
                  <a:pt x="65" y="0"/>
                </a:moveTo>
                <a:cubicBezTo>
                  <a:pt x="25" y="0"/>
                  <a:pt x="0" y="28"/>
                  <a:pt x="0" y="60"/>
                </a:cubicBezTo>
                <a:cubicBezTo>
                  <a:pt x="0" y="93"/>
                  <a:pt x="25" y="118"/>
                  <a:pt x="63" y="118"/>
                </a:cubicBezTo>
                <a:cubicBezTo>
                  <a:pt x="103" y="118"/>
                  <a:pt x="128" y="93"/>
                  <a:pt x="128" y="60"/>
                </a:cubicBezTo>
                <a:cubicBezTo>
                  <a:pt x="128" y="28"/>
                  <a:pt x="103" y="0"/>
                  <a:pt x="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6946" y="2835739"/>
            <a:ext cx="1610646" cy="1610644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0726964" y="3189434"/>
            <a:ext cx="430609" cy="272709"/>
          </a:xfrm>
          <a:custGeom>
            <a:avLst/>
            <a:gdLst>
              <a:gd name="T0" fmla="*/ 546 w 605"/>
              <a:gd name="T1" fmla="*/ 19 h 383"/>
              <a:gd name="T2" fmla="*/ 384 w 605"/>
              <a:gd name="T3" fmla="*/ 19 h 383"/>
              <a:gd name="T4" fmla="*/ 384 w 605"/>
              <a:gd name="T5" fmla="*/ 64 h 383"/>
              <a:gd name="T6" fmla="*/ 546 w 605"/>
              <a:gd name="T7" fmla="*/ 64 h 383"/>
              <a:gd name="T8" fmla="*/ 546 w 605"/>
              <a:gd name="T9" fmla="*/ 19 h 383"/>
              <a:gd name="T10" fmla="*/ 600 w 605"/>
              <a:gd name="T11" fmla="*/ 200 h 383"/>
              <a:gd name="T12" fmla="*/ 579 w 605"/>
              <a:gd name="T13" fmla="*/ 143 h 383"/>
              <a:gd name="T14" fmla="*/ 532 w 605"/>
              <a:gd name="T15" fmla="*/ 102 h 383"/>
              <a:gd name="T16" fmla="*/ 467 w 605"/>
              <a:gd name="T17" fmla="*/ 90 h 383"/>
              <a:gd name="T18" fmla="*/ 367 w 605"/>
              <a:gd name="T19" fmla="*/ 128 h 383"/>
              <a:gd name="T20" fmla="*/ 329 w 605"/>
              <a:gd name="T21" fmla="*/ 238 h 383"/>
              <a:gd name="T22" fmla="*/ 372 w 605"/>
              <a:gd name="T23" fmla="*/ 348 h 383"/>
              <a:gd name="T24" fmla="*/ 469 w 605"/>
              <a:gd name="T25" fmla="*/ 383 h 383"/>
              <a:gd name="T26" fmla="*/ 572 w 605"/>
              <a:gd name="T27" fmla="*/ 343 h 383"/>
              <a:gd name="T28" fmla="*/ 600 w 605"/>
              <a:gd name="T29" fmla="*/ 293 h 383"/>
              <a:gd name="T30" fmla="*/ 524 w 605"/>
              <a:gd name="T31" fmla="*/ 293 h 383"/>
              <a:gd name="T32" fmla="*/ 512 w 605"/>
              <a:gd name="T33" fmla="*/ 310 h 383"/>
              <a:gd name="T34" fmla="*/ 469 w 605"/>
              <a:gd name="T35" fmla="*/ 323 h 383"/>
              <a:gd name="T36" fmla="*/ 432 w 605"/>
              <a:gd name="T37" fmla="*/ 313 h 383"/>
              <a:gd name="T38" fmla="*/ 402 w 605"/>
              <a:gd name="T39" fmla="*/ 255 h 383"/>
              <a:gd name="T40" fmla="*/ 602 w 605"/>
              <a:gd name="T41" fmla="*/ 255 h 383"/>
              <a:gd name="T42" fmla="*/ 600 w 605"/>
              <a:gd name="T43" fmla="*/ 200 h 383"/>
              <a:gd name="T44" fmla="*/ 404 w 605"/>
              <a:gd name="T45" fmla="*/ 208 h 383"/>
              <a:gd name="T46" fmla="*/ 422 w 605"/>
              <a:gd name="T47" fmla="*/ 165 h 383"/>
              <a:gd name="T48" fmla="*/ 467 w 605"/>
              <a:gd name="T49" fmla="*/ 148 h 383"/>
              <a:gd name="T50" fmla="*/ 509 w 605"/>
              <a:gd name="T51" fmla="*/ 163 h 383"/>
              <a:gd name="T52" fmla="*/ 527 w 605"/>
              <a:gd name="T53" fmla="*/ 208 h 383"/>
              <a:gd name="T54" fmla="*/ 404 w 605"/>
              <a:gd name="T55" fmla="*/ 208 h 383"/>
              <a:gd name="T56" fmla="*/ 247 w 605"/>
              <a:gd name="T57" fmla="*/ 173 h 383"/>
              <a:gd name="T58" fmla="*/ 277 w 605"/>
              <a:gd name="T59" fmla="*/ 151 h 383"/>
              <a:gd name="T60" fmla="*/ 295 w 605"/>
              <a:gd name="T61" fmla="*/ 95 h 383"/>
              <a:gd name="T62" fmla="*/ 277 w 605"/>
              <a:gd name="T63" fmla="*/ 40 h 383"/>
              <a:gd name="T64" fmla="*/ 180 w 605"/>
              <a:gd name="T65" fmla="*/ 0 h 383"/>
              <a:gd name="T66" fmla="*/ 0 w 605"/>
              <a:gd name="T67" fmla="*/ 0 h 383"/>
              <a:gd name="T68" fmla="*/ 0 w 605"/>
              <a:gd name="T69" fmla="*/ 374 h 383"/>
              <a:gd name="T70" fmla="*/ 167 w 605"/>
              <a:gd name="T71" fmla="*/ 374 h 383"/>
              <a:gd name="T72" fmla="*/ 220 w 605"/>
              <a:gd name="T73" fmla="*/ 369 h 383"/>
              <a:gd name="T74" fmla="*/ 262 w 605"/>
              <a:gd name="T75" fmla="*/ 349 h 383"/>
              <a:gd name="T76" fmla="*/ 290 w 605"/>
              <a:gd name="T77" fmla="*/ 321 h 383"/>
              <a:gd name="T78" fmla="*/ 305 w 605"/>
              <a:gd name="T79" fmla="*/ 261 h 383"/>
              <a:gd name="T80" fmla="*/ 292 w 605"/>
              <a:gd name="T81" fmla="*/ 206 h 383"/>
              <a:gd name="T82" fmla="*/ 247 w 605"/>
              <a:gd name="T83" fmla="*/ 173 h 383"/>
              <a:gd name="T84" fmla="*/ 75 w 605"/>
              <a:gd name="T85" fmla="*/ 65 h 383"/>
              <a:gd name="T86" fmla="*/ 155 w 605"/>
              <a:gd name="T87" fmla="*/ 65 h 383"/>
              <a:gd name="T88" fmla="*/ 200 w 605"/>
              <a:gd name="T89" fmla="*/ 70 h 383"/>
              <a:gd name="T90" fmla="*/ 220 w 605"/>
              <a:gd name="T91" fmla="*/ 105 h 383"/>
              <a:gd name="T92" fmla="*/ 205 w 605"/>
              <a:gd name="T93" fmla="*/ 138 h 383"/>
              <a:gd name="T94" fmla="*/ 165 w 605"/>
              <a:gd name="T95" fmla="*/ 146 h 383"/>
              <a:gd name="T96" fmla="*/ 75 w 605"/>
              <a:gd name="T97" fmla="*/ 146 h 383"/>
              <a:gd name="T98" fmla="*/ 75 w 605"/>
              <a:gd name="T99" fmla="*/ 65 h 383"/>
              <a:gd name="T100" fmla="*/ 202 w 605"/>
              <a:gd name="T101" fmla="*/ 301 h 383"/>
              <a:gd name="T102" fmla="*/ 165 w 605"/>
              <a:gd name="T103" fmla="*/ 309 h 383"/>
              <a:gd name="T104" fmla="*/ 75 w 605"/>
              <a:gd name="T105" fmla="*/ 309 h 383"/>
              <a:gd name="T106" fmla="*/ 75 w 605"/>
              <a:gd name="T107" fmla="*/ 208 h 383"/>
              <a:gd name="T108" fmla="*/ 165 w 605"/>
              <a:gd name="T109" fmla="*/ 208 h 383"/>
              <a:gd name="T110" fmla="*/ 202 w 605"/>
              <a:gd name="T111" fmla="*/ 216 h 383"/>
              <a:gd name="T112" fmla="*/ 227 w 605"/>
              <a:gd name="T113" fmla="*/ 256 h 383"/>
              <a:gd name="T114" fmla="*/ 202 w 605"/>
              <a:gd name="T115" fmla="*/ 301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05" h="383">
                <a:moveTo>
                  <a:pt x="546" y="19"/>
                </a:moveTo>
                <a:cubicBezTo>
                  <a:pt x="384" y="19"/>
                  <a:pt x="384" y="19"/>
                  <a:pt x="384" y="19"/>
                </a:cubicBezTo>
                <a:cubicBezTo>
                  <a:pt x="384" y="64"/>
                  <a:pt x="384" y="64"/>
                  <a:pt x="384" y="64"/>
                </a:cubicBezTo>
                <a:cubicBezTo>
                  <a:pt x="546" y="64"/>
                  <a:pt x="546" y="64"/>
                  <a:pt x="546" y="64"/>
                </a:cubicBezTo>
                <a:lnTo>
                  <a:pt x="546" y="19"/>
                </a:lnTo>
                <a:close/>
                <a:moveTo>
                  <a:pt x="600" y="200"/>
                </a:moveTo>
                <a:cubicBezTo>
                  <a:pt x="597" y="178"/>
                  <a:pt x="589" y="160"/>
                  <a:pt x="579" y="143"/>
                </a:cubicBezTo>
                <a:cubicBezTo>
                  <a:pt x="567" y="125"/>
                  <a:pt x="549" y="110"/>
                  <a:pt x="532" y="102"/>
                </a:cubicBezTo>
                <a:cubicBezTo>
                  <a:pt x="512" y="92"/>
                  <a:pt x="489" y="90"/>
                  <a:pt x="467" y="90"/>
                </a:cubicBezTo>
                <a:cubicBezTo>
                  <a:pt x="424" y="90"/>
                  <a:pt x="392" y="102"/>
                  <a:pt x="367" y="128"/>
                </a:cubicBezTo>
                <a:cubicBezTo>
                  <a:pt x="342" y="153"/>
                  <a:pt x="329" y="190"/>
                  <a:pt x="329" y="238"/>
                </a:cubicBezTo>
                <a:cubicBezTo>
                  <a:pt x="329" y="288"/>
                  <a:pt x="344" y="325"/>
                  <a:pt x="372" y="348"/>
                </a:cubicBezTo>
                <a:cubicBezTo>
                  <a:pt x="399" y="370"/>
                  <a:pt x="432" y="383"/>
                  <a:pt x="469" y="383"/>
                </a:cubicBezTo>
                <a:cubicBezTo>
                  <a:pt x="512" y="383"/>
                  <a:pt x="547" y="368"/>
                  <a:pt x="572" y="343"/>
                </a:cubicBezTo>
                <a:cubicBezTo>
                  <a:pt x="589" y="325"/>
                  <a:pt x="597" y="308"/>
                  <a:pt x="600" y="293"/>
                </a:cubicBezTo>
                <a:cubicBezTo>
                  <a:pt x="600" y="293"/>
                  <a:pt x="600" y="293"/>
                  <a:pt x="524" y="293"/>
                </a:cubicBezTo>
                <a:cubicBezTo>
                  <a:pt x="522" y="300"/>
                  <a:pt x="517" y="305"/>
                  <a:pt x="512" y="310"/>
                </a:cubicBezTo>
                <a:cubicBezTo>
                  <a:pt x="499" y="320"/>
                  <a:pt x="487" y="323"/>
                  <a:pt x="469" y="323"/>
                </a:cubicBezTo>
                <a:cubicBezTo>
                  <a:pt x="454" y="323"/>
                  <a:pt x="442" y="320"/>
                  <a:pt x="432" y="313"/>
                </a:cubicBezTo>
                <a:cubicBezTo>
                  <a:pt x="412" y="303"/>
                  <a:pt x="402" y="283"/>
                  <a:pt x="402" y="255"/>
                </a:cubicBezTo>
                <a:cubicBezTo>
                  <a:pt x="402" y="255"/>
                  <a:pt x="402" y="255"/>
                  <a:pt x="602" y="255"/>
                </a:cubicBezTo>
                <a:cubicBezTo>
                  <a:pt x="605" y="230"/>
                  <a:pt x="602" y="213"/>
                  <a:pt x="600" y="200"/>
                </a:cubicBezTo>
                <a:close/>
                <a:moveTo>
                  <a:pt x="404" y="208"/>
                </a:moveTo>
                <a:cubicBezTo>
                  <a:pt x="407" y="190"/>
                  <a:pt x="412" y="175"/>
                  <a:pt x="422" y="165"/>
                </a:cubicBezTo>
                <a:cubicBezTo>
                  <a:pt x="434" y="153"/>
                  <a:pt x="447" y="148"/>
                  <a:pt x="467" y="148"/>
                </a:cubicBezTo>
                <a:cubicBezTo>
                  <a:pt x="482" y="148"/>
                  <a:pt x="497" y="153"/>
                  <a:pt x="509" y="163"/>
                </a:cubicBezTo>
                <a:cubicBezTo>
                  <a:pt x="519" y="173"/>
                  <a:pt x="527" y="188"/>
                  <a:pt x="527" y="208"/>
                </a:cubicBezTo>
                <a:cubicBezTo>
                  <a:pt x="527" y="208"/>
                  <a:pt x="527" y="208"/>
                  <a:pt x="404" y="208"/>
                </a:cubicBezTo>
                <a:close/>
                <a:moveTo>
                  <a:pt x="247" y="173"/>
                </a:moveTo>
                <a:cubicBezTo>
                  <a:pt x="260" y="166"/>
                  <a:pt x="270" y="158"/>
                  <a:pt x="277" y="151"/>
                </a:cubicBezTo>
                <a:cubicBezTo>
                  <a:pt x="287" y="138"/>
                  <a:pt x="295" y="118"/>
                  <a:pt x="295" y="95"/>
                </a:cubicBezTo>
                <a:cubicBezTo>
                  <a:pt x="295" y="73"/>
                  <a:pt x="287" y="55"/>
                  <a:pt x="277" y="40"/>
                </a:cubicBezTo>
                <a:cubicBezTo>
                  <a:pt x="257" y="12"/>
                  <a:pt x="225" y="0"/>
                  <a:pt x="180" y="0"/>
                </a:cubicBezTo>
                <a:cubicBezTo>
                  <a:pt x="180" y="0"/>
                  <a:pt x="180" y="0"/>
                  <a:pt x="0" y="0"/>
                </a:cubicBezTo>
                <a:cubicBezTo>
                  <a:pt x="0" y="0"/>
                  <a:pt x="0" y="0"/>
                  <a:pt x="0" y="374"/>
                </a:cubicBezTo>
                <a:cubicBezTo>
                  <a:pt x="0" y="374"/>
                  <a:pt x="0" y="374"/>
                  <a:pt x="167" y="374"/>
                </a:cubicBezTo>
                <a:cubicBezTo>
                  <a:pt x="187" y="374"/>
                  <a:pt x="205" y="372"/>
                  <a:pt x="220" y="369"/>
                </a:cubicBezTo>
                <a:cubicBezTo>
                  <a:pt x="237" y="364"/>
                  <a:pt x="250" y="359"/>
                  <a:pt x="262" y="349"/>
                </a:cubicBezTo>
                <a:cubicBezTo>
                  <a:pt x="272" y="342"/>
                  <a:pt x="282" y="331"/>
                  <a:pt x="290" y="321"/>
                </a:cubicBezTo>
                <a:cubicBezTo>
                  <a:pt x="300" y="304"/>
                  <a:pt x="305" y="284"/>
                  <a:pt x="305" y="261"/>
                </a:cubicBezTo>
                <a:cubicBezTo>
                  <a:pt x="305" y="239"/>
                  <a:pt x="300" y="221"/>
                  <a:pt x="292" y="206"/>
                </a:cubicBezTo>
                <a:cubicBezTo>
                  <a:pt x="282" y="191"/>
                  <a:pt x="267" y="181"/>
                  <a:pt x="247" y="173"/>
                </a:cubicBezTo>
                <a:close/>
                <a:moveTo>
                  <a:pt x="75" y="65"/>
                </a:moveTo>
                <a:cubicBezTo>
                  <a:pt x="155" y="65"/>
                  <a:pt x="155" y="65"/>
                  <a:pt x="155" y="65"/>
                </a:cubicBezTo>
                <a:cubicBezTo>
                  <a:pt x="172" y="65"/>
                  <a:pt x="187" y="65"/>
                  <a:pt x="200" y="70"/>
                </a:cubicBezTo>
                <a:cubicBezTo>
                  <a:pt x="212" y="75"/>
                  <a:pt x="220" y="88"/>
                  <a:pt x="220" y="105"/>
                </a:cubicBezTo>
                <a:cubicBezTo>
                  <a:pt x="220" y="120"/>
                  <a:pt x="215" y="131"/>
                  <a:pt x="205" y="138"/>
                </a:cubicBezTo>
                <a:cubicBezTo>
                  <a:pt x="195" y="143"/>
                  <a:pt x="180" y="146"/>
                  <a:pt x="165" y="146"/>
                </a:cubicBezTo>
                <a:cubicBezTo>
                  <a:pt x="165" y="146"/>
                  <a:pt x="165" y="146"/>
                  <a:pt x="75" y="146"/>
                </a:cubicBezTo>
                <a:cubicBezTo>
                  <a:pt x="75" y="146"/>
                  <a:pt x="75" y="146"/>
                  <a:pt x="75" y="65"/>
                </a:cubicBezTo>
                <a:close/>
                <a:moveTo>
                  <a:pt x="202" y="301"/>
                </a:moveTo>
                <a:cubicBezTo>
                  <a:pt x="192" y="306"/>
                  <a:pt x="180" y="309"/>
                  <a:pt x="165" y="309"/>
                </a:cubicBezTo>
                <a:cubicBezTo>
                  <a:pt x="165" y="309"/>
                  <a:pt x="165" y="309"/>
                  <a:pt x="75" y="309"/>
                </a:cubicBezTo>
                <a:cubicBezTo>
                  <a:pt x="75" y="309"/>
                  <a:pt x="75" y="309"/>
                  <a:pt x="75" y="208"/>
                </a:cubicBezTo>
                <a:cubicBezTo>
                  <a:pt x="165" y="208"/>
                  <a:pt x="165" y="208"/>
                  <a:pt x="165" y="208"/>
                </a:cubicBezTo>
                <a:cubicBezTo>
                  <a:pt x="182" y="208"/>
                  <a:pt x="195" y="211"/>
                  <a:pt x="202" y="216"/>
                </a:cubicBezTo>
                <a:cubicBezTo>
                  <a:pt x="220" y="223"/>
                  <a:pt x="227" y="236"/>
                  <a:pt x="227" y="256"/>
                </a:cubicBezTo>
                <a:cubicBezTo>
                  <a:pt x="227" y="279"/>
                  <a:pt x="220" y="294"/>
                  <a:pt x="202" y="3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1205" y="3020650"/>
            <a:ext cx="1694464" cy="1694462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8" name="Freeform 25"/>
          <p:cNvSpPr/>
          <p:nvPr/>
        </p:nvSpPr>
        <p:spPr bwMode="auto">
          <a:xfrm>
            <a:off x="4203266" y="3293783"/>
            <a:ext cx="370342" cy="467672"/>
          </a:xfrm>
          <a:custGeom>
            <a:avLst/>
            <a:gdLst>
              <a:gd name="T0" fmla="*/ 295 w 520"/>
              <a:gd name="T1" fmla="*/ 481 h 657"/>
              <a:gd name="T2" fmla="*/ 208 w 520"/>
              <a:gd name="T3" fmla="*/ 439 h 657"/>
              <a:gd name="T4" fmla="*/ 109 w 520"/>
              <a:gd name="T5" fmla="*/ 657 h 657"/>
              <a:gd name="T6" fmla="*/ 159 w 520"/>
              <a:gd name="T7" fmla="*/ 316 h 657"/>
              <a:gd name="T8" fmla="*/ 241 w 520"/>
              <a:gd name="T9" fmla="*/ 159 h 657"/>
              <a:gd name="T10" fmla="*/ 278 w 520"/>
              <a:gd name="T11" fmla="*/ 415 h 657"/>
              <a:gd name="T12" fmla="*/ 377 w 520"/>
              <a:gd name="T13" fmla="*/ 119 h 657"/>
              <a:gd name="T14" fmla="*/ 77 w 520"/>
              <a:gd name="T15" fmla="*/ 279 h 657"/>
              <a:gd name="T16" fmla="*/ 93 w 520"/>
              <a:gd name="T17" fmla="*/ 386 h 657"/>
              <a:gd name="T18" fmla="*/ 2 w 520"/>
              <a:gd name="T19" fmla="*/ 237 h 657"/>
              <a:gd name="T20" fmla="*/ 220 w 520"/>
              <a:gd name="T21" fmla="*/ 16 h 657"/>
              <a:gd name="T22" fmla="*/ 500 w 520"/>
              <a:gd name="T23" fmla="*/ 192 h 657"/>
              <a:gd name="T24" fmla="*/ 295 w 520"/>
              <a:gd name="T25" fmla="*/ 481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0" h="657">
                <a:moveTo>
                  <a:pt x="295" y="481"/>
                </a:moveTo>
                <a:cubicBezTo>
                  <a:pt x="255" y="478"/>
                  <a:pt x="239" y="458"/>
                  <a:pt x="208" y="439"/>
                </a:cubicBezTo>
                <a:cubicBezTo>
                  <a:pt x="192" y="528"/>
                  <a:pt x="171" y="613"/>
                  <a:pt x="109" y="657"/>
                </a:cubicBezTo>
                <a:cubicBezTo>
                  <a:pt x="91" y="523"/>
                  <a:pt x="138" y="422"/>
                  <a:pt x="159" y="316"/>
                </a:cubicBezTo>
                <a:cubicBezTo>
                  <a:pt x="122" y="254"/>
                  <a:pt x="163" y="129"/>
                  <a:pt x="241" y="159"/>
                </a:cubicBezTo>
                <a:cubicBezTo>
                  <a:pt x="337" y="197"/>
                  <a:pt x="159" y="391"/>
                  <a:pt x="278" y="415"/>
                </a:cubicBezTo>
                <a:cubicBezTo>
                  <a:pt x="404" y="440"/>
                  <a:pt x="455" y="197"/>
                  <a:pt x="377" y="119"/>
                </a:cubicBezTo>
                <a:cubicBezTo>
                  <a:pt x="265" y="5"/>
                  <a:pt x="50" y="116"/>
                  <a:pt x="77" y="279"/>
                </a:cubicBezTo>
                <a:cubicBezTo>
                  <a:pt x="83" y="318"/>
                  <a:pt x="124" y="331"/>
                  <a:pt x="93" y="386"/>
                </a:cubicBezTo>
                <a:cubicBezTo>
                  <a:pt x="21" y="370"/>
                  <a:pt x="0" y="313"/>
                  <a:pt x="2" y="237"/>
                </a:cubicBezTo>
                <a:cubicBezTo>
                  <a:pt x="7" y="114"/>
                  <a:pt x="114" y="28"/>
                  <a:pt x="220" y="16"/>
                </a:cubicBezTo>
                <a:cubicBezTo>
                  <a:pt x="356" y="0"/>
                  <a:pt x="483" y="65"/>
                  <a:pt x="500" y="192"/>
                </a:cubicBezTo>
                <a:cubicBezTo>
                  <a:pt x="520" y="336"/>
                  <a:pt x="439" y="491"/>
                  <a:pt x="295" y="4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4356" y="1974143"/>
            <a:ext cx="2652000" cy="26519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1" name="Freeform 27"/>
          <p:cNvSpPr/>
          <p:nvPr/>
        </p:nvSpPr>
        <p:spPr bwMode="auto">
          <a:xfrm>
            <a:off x="5986310" y="2342727"/>
            <a:ext cx="508090" cy="678882"/>
          </a:xfrm>
          <a:custGeom>
            <a:avLst/>
            <a:gdLst>
              <a:gd name="T0" fmla="*/ 430 w 452"/>
              <a:gd name="T1" fmla="*/ 477 h 604"/>
              <a:gd name="T2" fmla="*/ 452 w 452"/>
              <a:gd name="T3" fmla="*/ 529 h 604"/>
              <a:gd name="T4" fmla="*/ 430 w 452"/>
              <a:gd name="T5" fmla="*/ 582 h 604"/>
              <a:gd name="T6" fmla="*/ 375 w 452"/>
              <a:gd name="T7" fmla="*/ 604 h 604"/>
              <a:gd name="T8" fmla="*/ 227 w 452"/>
              <a:gd name="T9" fmla="*/ 604 h 604"/>
              <a:gd name="T10" fmla="*/ 67 w 452"/>
              <a:gd name="T11" fmla="*/ 539 h 604"/>
              <a:gd name="T12" fmla="*/ 0 w 452"/>
              <a:gd name="T13" fmla="*/ 379 h 604"/>
              <a:gd name="T14" fmla="*/ 0 w 452"/>
              <a:gd name="T15" fmla="*/ 75 h 604"/>
              <a:gd name="T16" fmla="*/ 23 w 452"/>
              <a:gd name="T17" fmla="*/ 23 h 604"/>
              <a:gd name="T18" fmla="*/ 77 w 452"/>
              <a:gd name="T19" fmla="*/ 0 h 604"/>
              <a:gd name="T20" fmla="*/ 130 w 452"/>
              <a:gd name="T21" fmla="*/ 23 h 604"/>
              <a:gd name="T22" fmla="*/ 152 w 452"/>
              <a:gd name="T23" fmla="*/ 75 h 604"/>
              <a:gd name="T24" fmla="*/ 152 w 452"/>
              <a:gd name="T25" fmla="*/ 151 h 604"/>
              <a:gd name="T26" fmla="*/ 375 w 452"/>
              <a:gd name="T27" fmla="*/ 151 h 604"/>
              <a:gd name="T28" fmla="*/ 430 w 452"/>
              <a:gd name="T29" fmla="*/ 173 h 604"/>
              <a:gd name="T30" fmla="*/ 452 w 452"/>
              <a:gd name="T31" fmla="*/ 228 h 604"/>
              <a:gd name="T32" fmla="*/ 430 w 452"/>
              <a:gd name="T33" fmla="*/ 281 h 604"/>
              <a:gd name="T34" fmla="*/ 375 w 452"/>
              <a:gd name="T35" fmla="*/ 304 h 604"/>
              <a:gd name="T36" fmla="*/ 152 w 452"/>
              <a:gd name="T37" fmla="*/ 304 h 604"/>
              <a:gd name="T38" fmla="*/ 152 w 452"/>
              <a:gd name="T39" fmla="*/ 379 h 604"/>
              <a:gd name="T40" fmla="*/ 172 w 452"/>
              <a:gd name="T41" fmla="*/ 431 h 604"/>
              <a:gd name="T42" fmla="*/ 227 w 452"/>
              <a:gd name="T43" fmla="*/ 454 h 604"/>
              <a:gd name="T44" fmla="*/ 375 w 452"/>
              <a:gd name="T45" fmla="*/ 454 h 604"/>
              <a:gd name="T46" fmla="*/ 430 w 452"/>
              <a:gd name="T47" fmla="*/ 477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52" h="604">
                <a:moveTo>
                  <a:pt x="430" y="477"/>
                </a:moveTo>
                <a:cubicBezTo>
                  <a:pt x="445" y="492"/>
                  <a:pt x="452" y="509"/>
                  <a:pt x="452" y="529"/>
                </a:cubicBezTo>
                <a:cubicBezTo>
                  <a:pt x="452" y="549"/>
                  <a:pt x="445" y="567"/>
                  <a:pt x="430" y="582"/>
                </a:cubicBezTo>
                <a:cubicBezTo>
                  <a:pt x="415" y="597"/>
                  <a:pt x="397" y="604"/>
                  <a:pt x="375" y="604"/>
                </a:cubicBezTo>
                <a:cubicBezTo>
                  <a:pt x="375" y="604"/>
                  <a:pt x="375" y="604"/>
                  <a:pt x="227" y="604"/>
                </a:cubicBezTo>
                <a:cubicBezTo>
                  <a:pt x="165" y="604"/>
                  <a:pt x="110" y="582"/>
                  <a:pt x="67" y="539"/>
                </a:cubicBezTo>
                <a:cubicBezTo>
                  <a:pt x="23" y="494"/>
                  <a:pt x="0" y="441"/>
                  <a:pt x="0" y="379"/>
                </a:cubicBezTo>
                <a:cubicBezTo>
                  <a:pt x="0" y="379"/>
                  <a:pt x="0" y="379"/>
                  <a:pt x="0" y="75"/>
                </a:cubicBezTo>
                <a:cubicBezTo>
                  <a:pt x="0" y="55"/>
                  <a:pt x="8" y="38"/>
                  <a:pt x="23" y="23"/>
                </a:cubicBezTo>
                <a:cubicBezTo>
                  <a:pt x="38" y="8"/>
                  <a:pt x="55" y="0"/>
                  <a:pt x="77" y="0"/>
                </a:cubicBezTo>
                <a:cubicBezTo>
                  <a:pt x="97" y="0"/>
                  <a:pt x="115" y="8"/>
                  <a:pt x="130" y="23"/>
                </a:cubicBezTo>
                <a:cubicBezTo>
                  <a:pt x="145" y="38"/>
                  <a:pt x="152" y="55"/>
                  <a:pt x="152" y="75"/>
                </a:cubicBezTo>
                <a:cubicBezTo>
                  <a:pt x="152" y="75"/>
                  <a:pt x="152" y="75"/>
                  <a:pt x="152" y="151"/>
                </a:cubicBezTo>
                <a:cubicBezTo>
                  <a:pt x="152" y="151"/>
                  <a:pt x="152" y="151"/>
                  <a:pt x="375" y="151"/>
                </a:cubicBezTo>
                <a:cubicBezTo>
                  <a:pt x="397" y="151"/>
                  <a:pt x="415" y="158"/>
                  <a:pt x="430" y="173"/>
                </a:cubicBezTo>
                <a:cubicBezTo>
                  <a:pt x="445" y="188"/>
                  <a:pt x="452" y="206"/>
                  <a:pt x="452" y="228"/>
                </a:cubicBezTo>
                <a:cubicBezTo>
                  <a:pt x="452" y="248"/>
                  <a:pt x="445" y="266"/>
                  <a:pt x="430" y="281"/>
                </a:cubicBezTo>
                <a:cubicBezTo>
                  <a:pt x="415" y="296"/>
                  <a:pt x="397" y="304"/>
                  <a:pt x="375" y="304"/>
                </a:cubicBezTo>
                <a:cubicBezTo>
                  <a:pt x="375" y="304"/>
                  <a:pt x="375" y="304"/>
                  <a:pt x="152" y="304"/>
                </a:cubicBezTo>
                <a:cubicBezTo>
                  <a:pt x="152" y="304"/>
                  <a:pt x="152" y="304"/>
                  <a:pt x="152" y="379"/>
                </a:cubicBezTo>
                <a:cubicBezTo>
                  <a:pt x="152" y="399"/>
                  <a:pt x="160" y="416"/>
                  <a:pt x="172" y="431"/>
                </a:cubicBezTo>
                <a:cubicBezTo>
                  <a:pt x="187" y="446"/>
                  <a:pt x="205" y="454"/>
                  <a:pt x="227" y="454"/>
                </a:cubicBezTo>
                <a:cubicBezTo>
                  <a:pt x="227" y="454"/>
                  <a:pt x="227" y="454"/>
                  <a:pt x="375" y="454"/>
                </a:cubicBezTo>
                <a:cubicBezTo>
                  <a:pt x="397" y="454"/>
                  <a:pt x="415" y="462"/>
                  <a:pt x="430" y="4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9013" y="3406003"/>
            <a:ext cx="2401656" cy="2401654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7972259" y="3997734"/>
            <a:ext cx="375163" cy="449937"/>
            <a:chOff x="8071963" y="3061130"/>
            <a:chExt cx="476865" cy="571910"/>
          </a:xfrm>
        </p:grpSpPr>
        <p:sp>
          <p:nvSpPr>
            <p:cNvPr id="24" name="Freeform 101"/>
            <p:cNvSpPr/>
            <p:nvPr/>
          </p:nvSpPr>
          <p:spPr bwMode="invGray">
            <a:xfrm>
              <a:off x="8145706" y="3061130"/>
              <a:ext cx="109794" cy="211394"/>
            </a:xfrm>
            <a:custGeom>
              <a:avLst/>
              <a:gdLst>
                <a:gd name="T0" fmla="*/ 47 w 67"/>
                <a:gd name="T1" fmla="*/ 0 h 129"/>
                <a:gd name="T2" fmla="*/ 34 w 67"/>
                <a:gd name="T3" fmla="*/ 51 h 129"/>
                <a:gd name="T4" fmla="*/ 32 w 67"/>
                <a:gd name="T5" fmla="*/ 51 h 129"/>
                <a:gd name="T6" fmla="*/ 19 w 67"/>
                <a:gd name="T7" fmla="*/ 0 h 129"/>
                <a:gd name="T8" fmla="*/ 0 w 67"/>
                <a:gd name="T9" fmla="*/ 0 h 129"/>
                <a:gd name="T10" fmla="*/ 23 w 67"/>
                <a:gd name="T11" fmla="*/ 78 h 129"/>
                <a:gd name="T12" fmla="*/ 23 w 67"/>
                <a:gd name="T13" fmla="*/ 129 h 129"/>
                <a:gd name="T14" fmla="*/ 44 w 67"/>
                <a:gd name="T15" fmla="*/ 129 h 129"/>
                <a:gd name="T16" fmla="*/ 44 w 67"/>
                <a:gd name="T17" fmla="*/ 76 h 129"/>
                <a:gd name="T18" fmla="*/ 67 w 67"/>
                <a:gd name="T19" fmla="*/ 0 h 129"/>
                <a:gd name="T20" fmla="*/ 47 w 67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129">
                  <a:moveTo>
                    <a:pt x="47" y="0"/>
                  </a:moveTo>
                  <a:lnTo>
                    <a:pt x="34" y="51"/>
                  </a:lnTo>
                  <a:lnTo>
                    <a:pt x="32" y="51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3" y="78"/>
                  </a:lnTo>
                  <a:lnTo>
                    <a:pt x="23" y="129"/>
                  </a:lnTo>
                  <a:lnTo>
                    <a:pt x="44" y="129"/>
                  </a:lnTo>
                  <a:lnTo>
                    <a:pt x="44" y="76"/>
                  </a:lnTo>
                  <a:lnTo>
                    <a:pt x="67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5" name="Freeform 102"/>
            <p:cNvSpPr>
              <a:spLocks noEditPoints="1"/>
            </p:cNvSpPr>
            <p:nvPr/>
          </p:nvSpPr>
          <p:spPr bwMode="invGray">
            <a:xfrm>
              <a:off x="8252221" y="3113568"/>
              <a:ext cx="85213" cy="163871"/>
            </a:xfrm>
            <a:custGeom>
              <a:avLst/>
              <a:gdLst>
                <a:gd name="T0" fmla="*/ 14 w 36"/>
                <a:gd name="T1" fmla="*/ 56 h 69"/>
                <a:gd name="T2" fmla="*/ 13 w 36"/>
                <a:gd name="T3" fmla="*/ 52 h 69"/>
                <a:gd name="T4" fmla="*/ 13 w 36"/>
                <a:gd name="T5" fmla="*/ 16 h 69"/>
                <a:gd name="T6" fmla="*/ 14 w 36"/>
                <a:gd name="T7" fmla="*/ 12 h 69"/>
                <a:gd name="T8" fmla="*/ 18 w 36"/>
                <a:gd name="T9" fmla="*/ 11 h 69"/>
                <a:gd name="T10" fmla="*/ 22 w 36"/>
                <a:gd name="T11" fmla="*/ 12 h 69"/>
                <a:gd name="T12" fmla="*/ 23 w 36"/>
                <a:gd name="T13" fmla="*/ 16 h 69"/>
                <a:gd name="T14" fmla="*/ 23 w 36"/>
                <a:gd name="T15" fmla="*/ 52 h 69"/>
                <a:gd name="T16" fmla="*/ 22 w 36"/>
                <a:gd name="T17" fmla="*/ 56 h 69"/>
                <a:gd name="T18" fmla="*/ 18 w 36"/>
                <a:gd name="T19" fmla="*/ 57 h 69"/>
                <a:gd name="T20" fmla="*/ 14 w 36"/>
                <a:gd name="T21" fmla="*/ 56 h 69"/>
                <a:gd name="T22" fmla="*/ 5 w 36"/>
                <a:gd name="T23" fmla="*/ 4 h 69"/>
                <a:gd name="T24" fmla="*/ 0 w 36"/>
                <a:gd name="T25" fmla="*/ 16 h 69"/>
                <a:gd name="T26" fmla="*/ 0 w 36"/>
                <a:gd name="T27" fmla="*/ 50 h 69"/>
                <a:gd name="T28" fmla="*/ 5 w 36"/>
                <a:gd name="T29" fmla="*/ 64 h 69"/>
                <a:gd name="T30" fmla="*/ 18 w 36"/>
                <a:gd name="T31" fmla="*/ 69 h 69"/>
                <a:gd name="T32" fmla="*/ 31 w 36"/>
                <a:gd name="T33" fmla="*/ 64 h 69"/>
                <a:gd name="T34" fmla="*/ 36 w 36"/>
                <a:gd name="T35" fmla="*/ 51 h 69"/>
                <a:gd name="T36" fmla="*/ 36 w 36"/>
                <a:gd name="T37" fmla="*/ 17 h 69"/>
                <a:gd name="T38" fmla="*/ 31 w 36"/>
                <a:gd name="T39" fmla="*/ 4 h 69"/>
                <a:gd name="T40" fmla="*/ 18 w 36"/>
                <a:gd name="T41" fmla="*/ 0 h 69"/>
                <a:gd name="T42" fmla="*/ 5 w 36"/>
                <a:gd name="T43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69">
                  <a:moveTo>
                    <a:pt x="14" y="56"/>
                  </a:moveTo>
                  <a:cubicBezTo>
                    <a:pt x="13" y="55"/>
                    <a:pt x="13" y="53"/>
                    <a:pt x="13" y="5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4"/>
                    <a:pt x="13" y="13"/>
                    <a:pt x="14" y="12"/>
                  </a:cubicBezTo>
                  <a:cubicBezTo>
                    <a:pt x="15" y="11"/>
                    <a:pt x="16" y="11"/>
                    <a:pt x="18" y="11"/>
                  </a:cubicBezTo>
                  <a:cubicBezTo>
                    <a:pt x="19" y="11"/>
                    <a:pt x="21" y="11"/>
                    <a:pt x="22" y="12"/>
                  </a:cubicBezTo>
                  <a:cubicBezTo>
                    <a:pt x="23" y="13"/>
                    <a:pt x="23" y="14"/>
                    <a:pt x="23" y="16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3"/>
                    <a:pt x="23" y="55"/>
                    <a:pt x="22" y="56"/>
                  </a:cubicBezTo>
                  <a:cubicBezTo>
                    <a:pt x="21" y="57"/>
                    <a:pt x="19" y="57"/>
                    <a:pt x="18" y="57"/>
                  </a:cubicBezTo>
                  <a:cubicBezTo>
                    <a:pt x="16" y="57"/>
                    <a:pt x="15" y="57"/>
                    <a:pt x="14" y="56"/>
                  </a:cubicBezTo>
                  <a:moveTo>
                    <a:pt x="5" y="4"/>
                  </a:moveTo>
                  <a:cubicBezTo>
                    <a:pt x="2" y="7"/>
                    <a:pt x="0" y="11"/>
                    <a:pt x="0" y="1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6"/>
                    <a:pt x="2" y="60"/>
                    <a:pt x="5" y="64"/>
                  </a:cubicBezTo>
                  <a:cubicBezTo>
                    <a:pt x="8" y="67"/>
                    <a:pt x="12" y="69"/>
                    <a:pt x="18" y="69"/>
                  </a:cubicBezTo>
                  <a:cubicBezTo>
                    <a:pt x="23" y="69"/>
                    <a:pt x="28" y="67"/>
                    <a:pt x="31" y="64"/>
                  </a:cubicBezTo>
                  <a:cubicBezTo>
                    <a:pt x="34" y="61"/>
                    <a:pt x="36" y="56"/>
                    <a:pt x="36" y="5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2"/>
                    <a:pt x="34" y="8"/>
                    <a:pt x="31" y="4"/>
                  </a:cubicBezTo>
                  <a:cubicBezTo>
                    <a:pt x="27" y="1"/>
                    <a:pt x="23" y="0"/>
                    <a:pt x="18" y="0"/>
                  </a:cubicBezTo>
                  <a:cubicBezTo>
                    <a:pt x="13" y="0"/>
                    <a:pt x="8" y="1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6" name="Freeform 103"/>
            <p:cNvSpPr/>
            <p:nvPr/>
          </p:nvSpPr>
          <p:spPr bwMode="invGray">
            <a:xfrm>
              <a:off x="8362015" y="3116846"/>
              <a:ext cx="81935" cy="157316"/>
            </a:xfrm>
            <a:custGeom>
              <a:avLst/>
              <a:gdLst>
                <a:gd name="T0" fmla="*/ 23 w 35"/>
                <a:gd name="T1" fmla="*/ 0 h 67"/>
                <a:gd name="T2" fmla="*/ 23 w 35"/>
                <a:gd name="T3" fmla="*/ 50 h 67"/>
                <a:gd name="T4" fmla="*/ 19 w 35"/>
                <a:gd name="T5" fmla="*/ 54 h 67"/>
                <a:gd name="T6" fmla="*/ 15 w 35"/>
                <a:gd name="T7" fmla="*/ 55 h 67"/>
                <a:gd name="T8" fmla="*/ 13 w 35"/>
                <a:gd name="T9" fmla="*/ 54 h 67"/>
                <a:gd name="T10" fmla="*/ 12 w 35"/>
                <a:gd name="T11" fmla="*/ 51 h 67"/>
                <a:gd name="T12" fmla="*/ 12 w 35"/>
                <a:gd name="T13" fmla="*/ 0 h 67"/>
                <a:gd name="T14" fmla="*/ 0 w 35"/>
                <a:gd name="T15" fmla="*/ 0 h 67"/>
                <a:gd name="T16" fmla="*/ 0 w 35"/>
                <a:gd name="T17" fmla="*/ 55 h 67"/>
                <a:gd name="T18" fmla="*/ 2 w 35"/>
                <a:gd name="T19" fmla="*/ 64 h 67"/>
                <a:gd name="T20" fmla="*/ 8 w 35"/>
                <a:gd name="T21" fmla="*/ 67 h 67"/>
                <a:gd name="T22" fmla="*/ 15 w 35"/>
                <a:gd name="T23" fmla="*/ 65 h 67"/>
                <a:gd name="T24" fmla="*/ 23 w 35"/>
                <a:gd name="T25" fmla="*/ 59 h 67"/>
                <a:gd name="T26" fmla="*/ 23 w 35"/>
                <a:gd name="T27" fmla="*/ 66 h 67"/>
                <a:gd name="T28" fmla="*/ 35 w 35"/>
                <a:gd name="T29" fmla="*/ 66 h 67"/>
                <a:gd name="T30" fmla="*/ 35 w 35"/>
                <a:gd name="T31" fmla="*/ 0 h 67"/>
                <a:gd name="T32" fmla="*/ 23 w 35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67">
                  <a:moveTo>
                    <a:pt x="23" y="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1" y="52"/>
                    <a:pt x="20" y="53"/>
                    <a:pt x="19" y="54"/>
                  </a:cubicBezTo>
                  <a:cubicBezTo>
                    <a:pt x="17" y="55"/>
                    <a:pt x="16" y="55"/>
                    <a:pt x="15" y="55"/>
                  </a:cubicBezTo>
                  <a:cubicBezTo>
                    <a:pt x="14" y="55"/>
                    <a:pt x="13" y="55"/>
                    <a:pt x="13" y="54"/>
                  </a:cubicBezTo>
                  <a:cubicBezTo>
                    <a:pt x="12" y="53"/>
                    <a:pt x="12" y="52"/>
                    <a:pt x="12" y="5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9"/>
                    <a:pt x="1" y="62"/>
                    <a:pt x="2" y="64"/>
                  </a:cubicBezTo>
                  <a:cubicBezTo>
                    <a:pt x="3" y="66"/>
                    <a:pt x="6" y="67"/>
                    <a:pt x="8" y="67"/>
                  </a:cubicBezTo>
                  <a:cubicBezTo>
                    <a:pt x="11" y="67"/>
                    <a:pt x="13" y="66"/>
                    <a:pt x="15" y="65"/>
                  </a:cubicBezTo>
                  <a:cubicBezTo>
                    <a:pt x="18" y="63"/>
                    <a:pt x="20" y="61"/>
                    <a:pt x="23" y="59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7" name="Freeform 104"/>
            <p:cNvSpPr/>
            <p:nvPr/>
          </p:nvSpPr>
          <p:spPr bwMode="invGray">
            <a:xfrm>
              <a:off x="8350544" y="3442949"/>
              <a:ext cx="22942" cy="108155"/>
            </a:xfrm>
            <a:custGeom>
              <a:avLst/>
              <a:gdLst>
                <a:gd name="T0" fmla="*/ 5 w 10"/>
                <a:gd name="T1" fmla="*/ 0 h 46"/>
                <a:gd name="T2" fmla="*/ 2 w 10"/>
                <a:gd name="T3" fmla="*/ 0 h 46"/>
                <a:gd name="T4" fmla="*/ 0 w 10"/>
                <a:gd name="T5" fmla="*/ 2 h 46"/>
                <a:gd name="T6" fmla="*/ 0 w 10"/>
                <a:gd name="T7" fmla="*/ 43 h 46"/>
                <a:gd name="T8" fmla="*/ 2 w 10"/>
                <a:gd name="T9" fmla="*/ 46 h 46"/>
                <a:gd name="T10" fmla="*/ 5 w 10"/>
                <a:gd name="T11" fmla="*/ 46 h 46"/>
                <a:gd name="T12" fmla="*/ 9 w 10"/>
                <a:gd name="T13" fmla="*/ 45 h 46"/>
                <a:gd name="T14" fmla="*/ 10 w 10"/>
                <a:gd name="T15" fmla="*/ 40 h 46"/>
                <a:gd name="T16" fmla="*/ 10 w 10"/>
                <a:gd name="T17" fmla="*/ 7 h 46"/>
                <a:gd name="T18" fmla="*/ 8 w 10"/>
                <a:gd name="T19" fmla="*/ 1 h 46"/>
                <a:gd name="T20" fmla="*/ 5 w 10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46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44"/>
                    <a:pt x="1" y="45"/>
                    <a:pt x="2" y="46"/>
                  </a:cubicBezTo>
                  <a:cubicBezTo>
                    <a:pt x="3" y="46"/>
                    <a:pt x="4" y="46"/>
                    <a:pt x="5" y="46"/>
                  </a:cubicBezTo>
                  <a:cubicBezTo>
                    <a:pt x="7" y="46"/>
                    <a:pt x="8" y="46"/>
                    <a:pt x="9" y="45"/>
                  </a:cubicBezTo>
                  <a:cubicBezTo>
                    <a:pt x="9" y="44"/>
                    <a:pt x="10" y="43"/>
                    <a:pt x="10" y="4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9" y="3"/>
                    <a:pt x="8" y="1"/>
                  </a:cubicBezTo>
                  <a:cubicBezTo>
                    <a:pt x="8" y="0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8" name="Freeform 105"/>
            <p:cNvSpPr/>
            <p:nvPr/>
          </p:nvSpPr>
          <p:spPr bwMode="invGray">
            <a:xfrm>
              <a:off x="8453783" y="3442949"/>
              <a:ext cx="26219" cy="32774"/>
            </a:xfrm>
            <a:custGeom>
              <a:avLst/>
              <a:gdLst>
                <a:gd name="T0" fmla="*/ 6 w 11"/>
                <a:gd name="T1" fmla="*/ 0 h 14"/>
                <a:gd name="T2" fmla="*/ 1 w 11"/>
                <a:gd name="T3" fmla="*/ 2 h 14"/>
                <a:gd name="T4" fmla="*/ 0 w 11"/>
                <a:gd name="T5" fmla="*/ 8 h 14"/>
                <a:gd name="T6" fmla="*/ 0 w 11"/>
                <a:gd name="T7" fmla="*/ 14 h 14"/>
                <a:gd name="T8" fmla="*/ 11 w 11"/>
                <a:gd name="T9" fmla="*/ 14 h 14"/>
                <a:gd name="T10" fmla="*/ 11 w 11"/>
                <a:gd name="T11" fmla="*/ 8 h 14"/>
                <a:gd name="T12" fmla="*/ 10 w 11"/>
                <a:gd name="T13" fmla="*/ 2 h 14"/>
                <a:gd name="T14" fmla="*/ 6 w 11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6" y="0"/>
                  </a:moveTo>
                  <a:cubicBezTo>
                    <a:pt x="4" y="0"/>
                    <a:pt x="2" y="1"/>
                    <a:pt x="1" y="2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3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  <p:sp>
          <p:nvSpPr>
            <p:cNvPr id="29" name="Freeform 106"/>
            <p:cNvSpPr>
              <a:spLocks noEditPoints="1"/>
            </p:cNvSpPr>
            <p:nvPr/>
          </p:nvSpPr>
          <p:spPr bwMode="invGray">
            <a:xfrm>
              <a:off x="8071963" y="3313491"/>
              <a:ext cx="476865" cy="319549"/>
            </a:xfrm>
            <a:custGeom>
              <a:avLst/>
              <a:gdLst>
                <a:gd name="T0" fmla="*/ 171 w 201"/>
                <a:gd name="T1" fmla="*/ 1 h 135"/>
                <a:gd name="T2" fmla="*/ 100 w 201"/>
                <a:gd name="T3" fmla="*/ 0 h 135"/>
                <a:gd name="T4" fmla="*/ 30 w 201"/>
                <a:gd name="T5" fmla="*/ 1 h 135"/>
                <a:gd name="T6" fmla="*/ 0 w 201"/>
                <a:gd name="T7" fmla="*/ 68 h 135"/>
                <a:gd name="T8" fmla="*/ 30 w 201"/>
                <a:gd name="T9" fmla="*/ 134 h 135"/>
                <a:gd name="T10" fmla="*/ 171 w 201"/>
                <a:gd name="T11" fmla="*/ 134 h 135"/>
                <a:gd name="T12" fmla="*/ 201 w 201"/>
                <a:gd name="T13" fmla="*/ 68 h 135"/>
                <a:gd name="T14" fmla="*/ 43 w 201"/>
                <a:gd name="T15" fmla="*/ 111 h 135"/>
                <a:gd name="T16" fmla="*/ 30 w 201"/>
                <a:gd name="T17" fmla="*/ 35 h 135"/>
                <a:gd name="T18" fmla="*/ 15 w 201"/>
                <a:gd name="T19" fmla="*/ 22 h 135"/>
                <a:gd name="T20" fmla="*/ 58 w 201"/>
                <a:gd name="T21" fmla="*/ 35 h 135"/>
                <a:gd name="T22" fmla="*/ 43 w 201"/>
                <a:gd name="T23" fmla="*/ 111 h 135"/>
                <a:gd name="T24" fmla="*/ 80 w 201"/>
                <a:gd name="T25" fmla="*/ 111 h 135"/>
                <a:gd name="T26" fmla="*/ 73 w 201"/>
                <a:gd name="T27" fmla="*/ 110 h 135"/>
                <a:gd name="T28" fmla="*/ 60 w 201"/>
                <a:gd name="T29" fmla="*/ 109 h 135"/>
                <a:gd name="T30" fmla="*/ 57 w 201"/>
                <a:gd name="T31" fmla="*/ 45 h 135"/>
                <a:gd name="T32" fmla="*/ 70 w 201"/>
                <a:gd name="T33" fmla="*/ 95 h 135"/>
                <a:gd name="T34" fmla="*/ 73 w 201"/>
                <a:gd name="T35" fmla="*/ 100 h 135"/>
                <a:gd name="T36" fmla="*/ 80 w 201"/>
                <a:gd name="T37" fmla="*/ 95 h 135"/>
                <a:gd name="T38" fmla="*/ 92 w 201"/>
                <a:gd name="T39" fmla="*/ 45 h 135"/>
                <a:gd name="T40" fmla="*/ 139 w 201"/>
                <a:gd name="T41" fmla="*/ 97 h 135"/>
                <a:gd name="T42" fmla="*/ 128 w 201"/>
                <a:gd name="T43" fmla="*/ 112 h 135"/>
                <a:gd name="T44" fmla="*/ 117 w 201"/>
                <a:gd name="T45" fmla="*/ 106 h 135"/>
                <a:gd name="T46" fmla="*/ 104 w 201"/>
                <a:gd name="T47" fmla="*/ 111 h 135"/>
                <a:gd name="T48" fmla="*/ 117 w 201"/>
                <a:gd name="T49" fmla="*/ 22 h 135"/>
                <a:gd name="T50" fmla="*/ 122 w 201"/>
                <a:gd name="T51" fmla="*/ 46 h 135"/>
                <a:gd name="T52" fmla="*/ 136 w 201"/>
                <a:gd name="T53" fmla="*/ 48 h 135"/>
                <a:gd name="T54" fmla="*/ 139 w 201"/>
                <a:gd name="T55" fmla="*/ 97 h 135"/>
                <a:gd name="T56" fmla="*/ 161 w 201"/>
                <a:gd name="T57" fmla="*/ 79 h 135"/>
                <a:gd name="T58" fmla="*/ 162 w 201"/>
                <a:gd name="T59" fmla="*/ 99 h 135"/>
                <a:gd name="T60" fmla="*/ 171 w 201"/>
                <a:gd name="T61" fmla="*/ 99 h 135"/>
                <a:gd name="T62" fmla="*/ 172 w 201"/>
                <a:gd name="T63" fmla="*/ 87 h 135"/>
                <a:gd name="T64" fmla="*/ 184 w 201"/>
                <a:gd name="T65" fmla="*/ 92 h 135"/>
                <a:gd name="T66" fmla="*/ 166 w 201"/>
                <a:gd name="T67" fmla="*/ 113 h 135"/>
                <a:gd name="T68" fmla="*/ 149 w 201"/>
                <a:gd name="T69" fmla="*/ 92 h 135"/>
                <a:gd name="T70" fmla="*/ 154 w 201"/>
                <a:gd name="T71" fmla="*/ 49 h 135"/>
                <a:gd name="T72" fmla="*/ 180 w 201"/>
                <a:gd name="T73" fmla="*/ 48 h 135"/>
                <a:gd name="T74" fmla="*/ 184 w 201"/>
                <a:gd name="T75" fmla="*/ 7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1" h="135">
                  <a:moveTo>
                    <a:pt x="200" y="30"/>
                  </a:moveTo>
                  <a:cubicBezTo>
                    <a:pt x="200" y="14"/>
                    <a:pt x="187" y="1"/>
                    <a:pt x="171" y="1"/>
                  </a:cubicBezTo>
                  <a:cubicBezTo>
                    <a:pt x="149" y="0"/>
                    <a:pt x="127" y="0"/>
                    <a:pt x="104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74" y="0"/>
                    <a:pt x="52" y="0"/>
                    <a:pt x="30" y="1"/>
                  </a:cubicBezTo>
                  <a:cubicBezTo>
                    <a:pt x="14" y="1"/>
                    <a:pt x="1" y="14"/>
                    <a:pt x="1" y="30"/>
                  </a:cubicBezTo>
                  <a:cubicBezTo>
                    <a:pt x="0" y="42"/>
                    <a:pt x="0" y="55"/>
                    <a:pt x="0" y="68"/>
                  </a:cubicBezTo>
                  <a:cubicBezTo>
                    <a:pt x="0" y="80"/>
                    <a:pt x="0" y="93"/>
                    <a:pt x="1" y="105"/>
                  </a:cubicBezTo>
                  <a:cubicBezTo>
                    <a:pt x="1" y="121"/>
                    <a:pt x="14" y="134"/>
                    <a:pt x="30" y="134"/>
                  </a:cubicBezTo>
                  <a:cubicBezTo>
                    <a:pt x="53" y="135"/>
                    <a:pt x="77" y="135"/>
                    <a:pt x="100" y="135"/>
                  </a:cubicBezTo>
                  <a:cubicBezTo>
                    <a:pt x="124" y="135"/>
                    <a:pt x="148" y="135"/>
                    <a:pt x="171" y="134"/>
                  </a:cubicBezTo>
                  <a:cubicBezTo>
                    <a:pt x="187" y="134"/>
                    <a:pt x="200" y="121"/>
                    <a:pt x="200" y="105"/>
                  </a:cubicBezTo>
                  <a:cubicBezTo>
                    <a:pt x="201" y="93"/>
                    <a:pt x="201" y="80"/>
                    <a:pt x="201" y="68"/>
                  </a:cubicBezTo>
                  <a:cubicBezTo>
                    <a:pt x="201" y="55"/>
                    <a:pt x="201" y="42"/>
                    <a:pt x="200" y="30"/>
                  </a:cubicBezTo>
                  <a:close/>
                  <a:moveTo>
                    <a:pt x="43" y="111"/>
                  </a:moveTo>
                  <a:cubicBezTo>
                    <a:pt x="30" y="111"/>
                    <a:pt x="30" y="111"/>
                    <a:pt x="30" y="111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43" y="35"/>
                    <a:pt x="43" y="35"/>
                    <a:pt x="43" y="35"/>
                  </a:cubicBezTo>
                  <a:lnTo>
                    <a:pt x="43" y="111"/>
                  </a:lnTo>
                  <a:close/>
                  <a:moveTo>
                    <a:pt x="92" y="111"/>
                  </a:moveTo>
                  <a:cubicBezTo>
                    <a:pt x="80" y="111"/>
                    <a:pt x="80" y="111"/>
                    <a:pt x="80" y="111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8" y="106"/>
                    <a:pt x="75" y="108"/>
                    <a:pt x="73" y="110"/>
                  </a:cubicBezTo>
                  <a:cubicBezTo>
                    <a:pt x="71" y="111"/>
                    <a:pt x="68" y="112"/>
                    <a:pt x="66" y="112"/>
                  </a:cubicBezTo>
                  <a:cubicBezTo>
                    <a:pt x="63" y="112"/>
                    <a:pt x="61" y="111"/>
                    <a:pt x="60" y="109"/>
                  </a:cubicBezTo>
                  <a:cubicBezTo>
                    <a:pt x="58" y="107"/>
                    <a:pt x="57" y="104"/>
                    <a:pt x="57" y="100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70" y="97"/>
                    <a:pt x="70" y="98"/>
                    <a:pt x="70" y="99"/>
                  </a:cubicBezTo>
                  <a:cubicBezTo>
                    <a:pt x="71" y="100"/>
                    <a:pt x="72" y="100"/>
                    <a:pt x="73" y="100"/>
                  </a:cubicBezTo>
                  <a:cubicBezTo>
                    <a:pt x="74" y="100"/>
                    <a:pt x="75" y="99"/>
                    <a:pt x="76" y="99"/>
                  </a:cubicBezTo>
                  <a:cubicBezTo>
                    <a:pt x="78" y="98"/>
                    <a:pt x="79" y="96"/>
                    <a:pt x="80" y="9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92" y="45"/>
                    <a:pt x="92" y="45"/>
                    <a:pt x="92" y="45"/>
                  </a:cubicBezTo>
                  <a:lnTo>
                    <a:pt x="92" y="111"/>
                  </a:lnTo>
                  <a:close/>
                  <a:moveTo>
                    <a:pt x="139" y="97"/>
                  </a:moveTo>
                  <a:cubicBezTo>
                    <a:pt x="139" y="102"/>
                    <a:pt x="138" y="105"/>
                    <a:pt x="136" y="108"/>
                  </a:cubicBezTo>
                  <a:cubicBezTo>
                    <a:pt x="135" y="110"/>
                    <a:pt x="132" y="112"/>
                    <a:pt x="128" y="112"/>
                  </a:cubicBezTo>
                  <a:cubicBezTo>
                    <a:pt x="126" y="112"/>
                    <a:pt x="124" y="111"/>
                    <a:pt x="122" y="110"/>
                  </a:cubicBezTo>
                  <a:cubicBezTo>
                    <a:pt x="120" y="109"/>
                    <a:pt x="118" y="108"/>
                    <a:pt x="117" y="106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48"/>
                    <a:pt x="120" y="47"/>
                    <a:pt x="122" y="46"/>
                  </a:cubicBezTo>
                  <a:cubicBezTo>
                    <a:pt x="124" y="45"/>
                    <a:pt x="125" y="44"/>
                    <a:pt x="127" y="44"/>
                  </a:cubicBezTo>
                  <a:cubicBezTo>
                    <a:pt x="131" y="44"/>
                    <a:pt x="134" y="46"/>
                    <a:pt x="136" y="48"/>
                  </a:cubicBezTo>
                  <a:cubicBezTo>
                    <a:pt x="138" y="51"/>
                    <a:pt x="139" y="55"/>
                    <a:pt x="139" y="61"/>
                  </a:cubicBezTo>
                  <a:lnTo>
                    <a:pt x="139" y="97"/>
                  </a:lnTo>
                  <a:close/>
                  <a:moveTo>
                    <a:pt x="184" y="79"/>
                  </a:moveTo>
                  <a:cubicBezTo>
                    <a:pt x="161" y="79"/>
                    <a:pt x="161" y="79"/>
                    <a:pt x="161" y="79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5"/>
                    <a:pt x="161" y="98"/>
                    <a:pt x="162" y="99"/>
                  </a:cubicBezTo>
                  <a:cubicBezTo>
                    <a:pt x="163" y="100"/>
                    <a:pt x="164" y="101"/>
                    <a:pt x="166" y="101"/>
                  </a:cubicBezTo>
                  <a:cubicBezTo>
                    <a:pt x="168" y="101"/>
                    <a:pt x="170" y="101"/>
                    <a:pt x="171" y="99"/>
                  </a:cubicBezTo>
                  <a:cubicBezTo>
                    <a:pt x="171" y="98"/>
                    <a:pt x="172" y="96"/>
                    <a:pt x="172" y="92"/>
                  </a:cubicBezTo>
                  <a:cubicBezTo>
                    <a:pt x="172" y="87"/>
                    <a:pt x="172" y="87"/>
                    <a:pt x="172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4" y="99"/>
                    <a:pt x="183" y="104"/>
                    <a:pt x="180" y="107"/>
                  </a:cubicBezTo>
                  <a:cubicBezTo>
                    <a:pt x="177" y="111"/>
                    <a:pt x="172" y="113"/>
                    <a:pt x="166" y="113"/>
                  </a:cubicBezTo>
                  <a:cubicBezTo>
                    <a:pt x="161" y="113"/>
                    <a:pt x="156" y="111"/>
                    <a:pt x="153" y="107"/>
                  </a:cubicBezTo>
                  <a:cubicBezTo>
                    <a:pt x="150" y="104"/>
                    <a:pt x="149" y="99"/>
                    <a:pt x="149" y="92"/>
                  </a:cubicBezTo>
                  <a:cubicBezTo>
                    <a:pt x="149" y="63"/>
                    <a:pt x="149" y="63"/>
                    <a:pt x="149" y="63"/>
                  </a:cubicBezTo>
                  <a:cubicBezTo>
                    <a:pt x="149" y="57"/>
                    <a:pt x="150" y="52"/>
                    <a:pt x="154" y="49"/>
                  </a:cubicBezTo>
                  <a:cubicBezTo>
                    <a:pt x="157" y="45"/>
                    <a:pt x="162" y="43"/>
                    <a:pt x="167" y="43"/>
                  </a:cubicBezTo>
                  <a:cubicBezTo>
                    <a:pt x="173" y="43"/>
                    <a:pt x="177" y="45"/>
                    <a:pt x="180" y="48"/>
                  </a:cubicBezTo>
                  <a:cubicBezTo>
                    <a:pt x="183" y="52"/>
                    <a:pt x="184" y="57"/>
                    <a:pt x="184" y="63"/>
                  </a:cubicBezTo>
                  <a:lnTo>
                    <a:pt x="184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rgbClr val="FFFFFF"/>
                </a:solidFill>
                <a:latin typeface="微软雅黑" panose="020B0503020204020204" charset="-122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7444604" y="4542647"/>
            <a:ext cx="143047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790294" y="2925526"/>
            <a:ext cx="143047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</a:p>
        </p:txBody>
      </p: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402" y="1594184"/>
            <a:ext cx="3446324" cy="3446322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57876" y="3068533"/>
            <a:ext cx="3077376" cy="1505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Mauris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ligula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purus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ultricies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aliquam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molestie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imperdiet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purus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Sed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dictum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fringilla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ante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eu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Cras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non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viverra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tortor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Aliquam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erat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elementum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at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lectus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eget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sagittis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viverra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ex. </a:t>
            </a:r>
          </a:p>
        </p:txBody>
      </p:sp>
      <p:sp>
        <p:nvSpPr>
          <p:cNvPr id="9" name="Freeform 21"/>
          <p:cNvSpPr/>
          <p:nvPr/>
        </p:nvSpPr>
        <p:spPr bwMode="auto">
          <a:xfrm>
            <a:off x="1790720" y="2132129"/>
            <a:ext cx="411686" cy="882096"/>
          </a:xfrm>
          <a:custGeom>
            <a:avLst/>
            <a:gdLst>
              <a:gd name="T0" fmla="*/ 187 w 282"/>
              <a:gd name="T1" fmla="*/ 146 h 604"/>
              <a:gd name="T2" fmla="*/ 187 w 282"/>
              <a:gd name="T3" fmla="*/ 198 h 604"/>
              <a:gd name="T4" fmla="*/ 282 w 282"/>
              <a:gd name="T5" fmla="*/ 198 h 604"/>
              <a:gd name="T6" fmla="*/ 272 w 282"/>
              <a:gd name="T7" fmla="*/ 301 h 604"/>
              <a:gd name="T8" fmla="*/ 187 w 282"/>
              <a:gd name="T9" fmla="*/ 301 h 604"/>
              <a:gd name="T10" fmla="*/ 187 w 282"/>
              <a:gd name="T11" fmla="*/ 604 h 604"/>
              <a:gd name="T12" fmla="*/ 62 w 282"/>
              <a:gd name="T13" fmla="*/ 604 h 604"/>
              <a:gd name="T14" fmla="*/ 62 w 282"/>
              <a:gd name="T15" fmla="*/ 301 h 604"/>
              <a:gd name="T16" fmla="*/ 0 w 282"/>
              <a:gd name="T17" fmla="*/ 301 h 604"/>
              <a:gd name="T18" fmla="*/ 0 w 282"/>
              <a:gd name="T19" fmla="*/ 198 h 604"/>
              <a:gd name="T20" fmla="*/ 62 w 282"/>
              <a:gd name="T21" fmla="*/ 198 h 604"/>
              <a:gd name="T22" fmla="*/ 62 w 282"/>
              <a:gd name="T23" fmla="*/ 136 h 604"/>
              <a:gd name="T24" fmla="*/ 197 w 282"/>
              <a:gd name="T25" fmla="*/ 0 h 604"/>
              <a:gd name="T26" fmla="*/ 282 w 282"/>
              <a:gd name="T27" fmla="*/ 0 h 604"/>
              <a:gd name="T28" fmla="*/ 282 w 282"/>
              <a:gd name="T29" fmla="*/ 103 h 604"/>
              <a:gd name="T30" fmla="*/ 229 w 282"/>
              <a:gd name="T31" fmla="*/ 103 h 604"/>
              <a:gd name="T32" fmla="*/ 187 w 282"/>
              <a:gd name="T33" fmla="*/ 146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2" h="604">
                <a:moveTo>
                  <a:pt x="187" y="146"/>
                </a:moveTo>
                <a:cubicBezTo>
                  <a:pt x="187" y="198"/>
                  <a:pt x="187" y="198"/>
                  <a:pt x="187" y="198"/>
                </a:cubicBezTo>
                <a:cubicBezTo>
                  <a:pt x="282" y="198"/>
                  <a:pt x="282" y="198"/>
                  <a:pt x="282" y="198"/>
                </a:cubicBezTo>
                <a:cubicBezTo>
                  <a:pt x="272" y="301"/>
                  <a:pt x="272" y="301"/>
                  <a:pt x="272" y="301"/>
                </a:cubicBezTo>
                <a:cubicBezTo>
                  <a:pt x="187" y="301"/>
                  <a:pt x="187" y="301"/>
                  <a:pt x="187" y="301"/>
                </a:cubicBezTo>
                <a:cubicBezTo>
                  <a:pt x="187" y="604"/>
                  <a:pt x="187" y="604"/>
                  <a:pt x="187" y="604"/>
                </a:cubicBezTo>
                <a:cubicBezTo>
                  <a:pt x="62" y="604"/>
                  <a:pt x="62" y="604"/>
                  <a:pt x="62" y="604"/>
                </a:cubicBezTo>
                <a:cubicBezTo>
                  <a:pt x="62" y="301"/>
                  <a:pt x="62" y="301"/>
                  <a:pt x="62" y="301"/>
                </a:cubicBezTo>
                <a:cubicBezTo>
                  <a:pt x="0" y="301"/>
                  <a:pt x="0" y="301"/>
                  <a:pt x="0" y="301"/>
                </a:cubicBezTo>
                <a:cubicBezTo>
                  <a:pt x="0" y="198"/>
                  <a:pt x="0" y="198"/>
                  <a:pt x="0" y="198"/>
                </a:cubicBezTo>
                <a:cubicBezTo>
                  <a:pt x="62" y="198"/>
                  <a:pt x="62" y="198"/>
                  <a:pt x="62" y="198"/>
                </a:cubicBezTo>
                <a:cubicBezTo>
                  <a:pt x="62" y="136"/>
                  <a:pt x="62" y="136"/>
                  <a:pt x="62" y="136"/>
                </a:cubicBezTo>
                <a:cubicBezTo>
                  <a:pt x="62" y="50"/>
                  <a:pt x="97" y="0"/>
                  <a:pt x="197" y="0"/>
                </a:cubicBezTo>
                <a:cubicBezTo>
                  <a:pt x="282" y="0"/>
                  <a:pt x="282" y="0"/>
                  <a:pt x="282" y="0"/>
                </a:cubicBezTo>
                <a:cubicBezTo>
                  <a:pt x="282" y="103"/>
                  <a:pt x="282" y="103"/>
                  <a:pt x="282" y="103"/>
                </a:cubicBezTo>
                <a:cubicBezTo>
                  <a:pt x="229" y="103"/>
                  <a:pt x="229" y="103"/>
                  <a:pt x="229" y="103"/>
                </a:cubicBezTo>
                <a:cubicBezTo>
                  <a:pt x="190" y="103"/>
                  <a:pt x="187" y="118"/>
                  <a:pt x="187" y="1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673199" y="3794895"/>
            <a:ext cx="143047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FFFFFF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latin typeface="微软雅黑" panose="020B0503020204020204" charset="-122"/>
              </a:rPr>
              <a:t>Ipsum</a:t>
            </a:r>
            <a:endParaRPr lang="en-US" sz="1400" dirty="0">
              <a:solidFill>
                <a:srgbClr val="FFFFFF"/>
              </a:solidFill>
              <a:latin typeface="微软雅黑" panose="020B0503020204020204" charset="-122"/>
            </a:endParaRP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FFFFFF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FFFFFF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FFFFFF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FFFFFF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FFFFFF"/>
                </a:solidFill>
                <a:latin typeface="微软雅黑" panose="020B0503020204020204" charset="-122"/>
              </a:rPr>
              <a:t>eatem</a:t>
            </a:r>
            <a:endParaRPr lang="en-US" sz="11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150257" y="3168727"/>
            <a:ext cx="2180198" cy="1352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Aenean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turpis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orci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venenatis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id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ornare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tincidunt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condimentum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in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leo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. 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/>
            </a:r>
            <a:b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</a:b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Morbi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orci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nunc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, </a:t>
            </a:r>
          </a:p>
          <a:p>
            <a:pPr algn="ctr">
              <a:lnSpc>
                <a:spcPct val="90000"/>
              </a:lnSpc>
            </a:pPr>
            <a:endParaRPr lang="en-US" sz="1100" dirty="0">
              <a:solidFill>
                <a:srgbClr val="4A452A"/>
              </a:solidFill>
              <a:latin typeface="微软雅黑" panose="020B0503020204020204" charset="-122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829426" y="4950304"/>
            <a:ext cx="143047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0227031" y="3549831"/>
            <a:ext cx="1430476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  <a:p>
            <a:pPr algn="ctr">
              <a:lnSpc>
                <a:spcPct val="90000"/>
              </a:lnSpc>
            </a:pP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Magnam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autem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>
                <a:solidFill>
                  <a:srgbClr val="4A452A"/>
                </a:solidFill>
                <a:latin typeface="微软雅黑" panose="020B0503020204020204" charset="-122"/>
              </a:rPr>
              <a:t>volupidit</a:t>
            </a:r>
            <a:r>
              <a:rPr lang="en-US" sz="11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eatem</a:t>
            </a: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1130" y="1717306"/>
            <a:ext cx="692136" cy="69213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4449" y="5065782"/>
            <a:ext cx="653394" cy="653394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7031" y="4177838"/>
            <a:ext cx="537274" cy="537274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800" y="5029507"/>
            <a:ext cx="537274" cy="53727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914" y="4528715"/>
            <a:ext cx="537274" cy="537274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7569" y="5170366"/>
            <a:ext cx="537274" cy="537274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503" y="4646604"/>
            <a:ext cx="537274" cy="537274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1108" y="5461174"/>
            <a:ext cx="319542" cy="319542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2482" y="2352144"/>
            <a:ext cx="225286" cy="225286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11" grpId="0" bldLvl="0" animBg="1"/>
      <p:bldP spid="12" grpId="0" bldLvl="0" animBg="1"/>
      <p:bldP spid="14" grpId="0" bldLvl="0" animBg="1"/>
      <p:bldP spid="15" grpId="0" bldLvl="0" animBg="1"/>
      <p:bldP spid="17" grpId="0" bldLvl="0" animBg="1"/>
      <p:bldP spid="18" grpId="0" bldLvl="0" animBg="1"/>
      <p:bldP spid="20" grpId="0" bldLvl="0" animBg="1"/>
      <p:bldP spid="21" grpId="0" bldLvl="0" animBg="1"/>
      <p:bldP spid="22" grpId="0" bldLvl="0" animBg="1"/>
      <p:bldP spid="32" grpId="0"/>
      <p:bldP spid="33" grpId="0"/>
      <p:bldP spid="43" grpId="0" bldLvl="0" animBg="1"/>
      <p:bldP spid="51" grpId="0"/>
      <p:bldP spid="9" grpId="0" bldLvl="0" animBg="1"/>
      <p:bldP spid="53" grpId="0"/>
      <p:bldP spid="54" grpId="0"/>
      <p:bldP spid="55" grpId="0"/>
      <p:bldP spid="56" grpId="0"/>
      <p:bldP spid="62" grpId="0" bldLvl="0" animBg="1"/>
      <p:bldP spid="63" grpId="0" bldLvl="0" animBg="1"/>
      <p:bldP spid="64" grpId="0" bldLvl="0" animBg="1"/>
      <p:bldP spid="65" grpId="0" bldLvl="0" animBg="1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A452A"/>
                </a:solidFill>
              </a:rPr>
              <a:t>Easy to edit </a:t>
            </a:r>
            <a:r>
              <a:rPr lang="en-US" dirty="0" err="1" smtClean="0">
                <a:solidFill>
                  <a:srgbClr val="4A452A"/>
                </a:solidFill>
              </a:rPr>
              <a:t>infographics</a:t>
            </a:r>
            <a:r>
              <a:rPr lang="en-US" dirty="0" smtClean="0">
                <a:solidFill>
                  <a:srgbClr val="4A452A"/>
                </a:solidFill>
              </a:rPr>
              <a:t> with tons of custom icons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5026679" y="400872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026679" y="296480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6747850" y="400872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747850" y="2964803"/>
            <a:ext cx="411254" cy="23786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5560736" y="1441244"/>
            <a:ext cx="1070527" cy="1070527"/>
            <a:chOff x="6207756" y="7121636"/>
            <a:chExt cx="837454" cy="837454"/>
          </a:xfrm>
        </p:grpSpPr>
        <p:sp>
          <p:nvSpPr>
            <p:cNvPr id="5" name="Oval 19"/>
            <p:cNvSpPr>
              <a:spLocks noChangeArrowheads="1"/>
            </p:cNvSpPr>
            <p:nvPr/>
          </p:nvSpPr>
          <p:spPr bwMode="auto">
            <a:xfrm>
              <a:off x="6207756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" name="Freeform 25"/>
            <p:cNvSpPr>
              <a:spLocks noEditPoints="1"/>
            </p:cNvSpPr>
            <p:nvPr/>
          </p:nvSpPr>
          <p:spPr bwMode="auto">
            <a:xfrm>
              <a:off x="6365307" y="7326026"/>
              <a:ext cx="521359" cy="428673"/>
            </a:xfrm>
            <a:custGeom>
              <a:avLst/>
              <a:gdLst>
                <a:gd name="T0" fmla="*/ 414 w 444"/>
                <a:gd name="T1" fmla="*/ 172 h 365"/>
                <a:gd name="T2" fmla="*/ 392 w 444"/>
                <a:gd name="T3" fmla="*/ 0 h 365"/>
                <a:gd name="T4" fmla="*/ 0 w 444"/>
                <a:gd name="T5" fmla="*/ 22 h 365"/>
                <a:gd name="T6" fmla="*/ 22 w 444"/>
                <a:gd name="T7" fmla="*/ 283 h 365"/>
                <a:gd name="T8" fmla="*/ 144 w 444"/>
                <a:gd name="T9" fmla="*/ 355 h 365"/>
                <a:gd name="T10" fmla="*/ 118 w 444"/>
                <a:gd name="T11" fmla="*/ 360 h 365"/>
                <a:gd name="T12" fmla="*/ 291 w 444"/>
                <a:gd name="T13" fmla="*/ 365 h 365"/>
                <a:gd name="T14" fmla="*/ 291 w 444"/>
                <a:gd name="T15" fmla="*/ 355 h 365"/>
                <a:gd name="T16" fmla="*/ 254 w 444"/>
                <a:gd name="T17" fmla="*/ 283 h 365"/>
                <a:gd name="T18" fmla="*/ 326 w 444"/>
                <a:gd name="T19" fmla="*/ 348 h 365"/>
                <a:gd name="T20" fmla="*/ 427 w 444"/>
                <a:gd name="T21" fmla="*/ 365 h 365"/>
                <a:gd name="T22" fmla="*/ 444 w 444"/>
                <a:gd name="T23" fmla="*/ 189 h 365"/>
                <a:gd name="T24" fmla="*/ 10 w 444"/>
                <a:gd name="T25" fmla="*/ 22 h 365"/>
                <a:gd name="T26" fmla="*/ 392 w 444"/>
                <a:gd name="T27" fmla="*/ 9 h 365"/>
                <a:gd name="T28" fmla="*/ 404 w 444"/>
                <a:gd name="T29" fmla="*/ 36 h 365"/>
                <a:gd name="T30" fmla="*/ 10 w 444"/>
                <a:gd name="T31" fmla="*/ 22 h 365"/>
                <a:gd name="T32" fmla="*/ 158 w 444"/>
                <a:gd name="T33" fmla="*/ 355 h 365"/>
                <a:gd name="T34" fmla="*/ 245 w 444"/>
                <a:gd name="T35" fmla="*/ 283 h 365"/>
                <a:gd name="T36" fmla="*/ 259 w 444"/>
                <a:gd name="T37" fmla="*/ 355 h 365"/>
                <a:gd name="T38" fmla="*/ 22 w 444"/>
                <a:gd name="T39" fmla="*/ 273 h 365"/>
                <a:gd name="T40" fmla="*/ 10 w 444"/>
                <a:gd name="T41" fmla="*/ 247 h 365"/>
                <a:gd name="T42" fmla="*/ 326 w 444"/>
                <a:gd name="T43" fmla="*/ 273 h 365"/>
                <a:gd name="T44" fmla="*/ 326 w 444"/>
                <a:gd name="T45" fmla="*/ 237 h 365"/>
                <a:gd name="T46" fmla="*/ 10 w 444"/>
                <a:gd name="T47" fmla="*/ 45 h 365"/>
                <a:gd name="T48" fmla="*/ 404 w 444"/>
                <a:gd name="T49" fmla="*/ 172 h 365"/>
                <a:gd name="T50" fmla="*/ 326 w 444"/>
                <a:gd name="T51" fmla="*/ 189 h 365"/>
                <a:gd name="T52" fmla="*/ 427 w 444"/>
                <a:gd name="T53" fmla="*/ 355 h 365"/>
                <a:gd name="T54" fmla="*/ 336 w 444"/>
                <a:gd name="T55" fmla="*/ 348 h 365"/>
                <a:gd name="T56" fmla="*/ 434 w 444"/>
                <a:gd name="T57" fmla="*/ 339 h 365"/>
                <a:gd name="T58" fmla="*/ 434 w 444"/>
                <a:gd name="T59" fmla="*/ 329 h 365"/>
                <a:gd name="T60" fmla="*/ 336 w 444"/>
                <a:gd name="T61" fmla="*/ 205 h 365"/>
                <a:gd name="T62" fmla="*/ 434 w 444"/>
                <a:gd name="T63" fmla="*/ 329 h 365"/>
                <a:gd name="T64" fmla="*/ 336 w 444"/>
                <a:gd name="T65" fmla="*/ 196 h 365"/>
                <a:gd name="T66" fmla="*/ 343 w 444"/>
                <a:gd name="T67" fmla="*/ 181 h 365"/>
                <a:gd name="T68" fmla="*/ 434 w 444"/>
                <a:gd name="T69" fmla="*/ 189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4" h="365">
                  <a:moveTo>
                    <a:pt x="427" y="172"/>
                  </a:moveTo>
                  <a:cubicBezTo>
                    <a:pt x="414" y="172"/>
                    <a:pt x="414" y="172"/>
                    <a:pt x="414" y="172"/>
                  </a:cubicBezTo>
                  <a:cubicBezTo>
                    <a:pt x="414" y="22"/>
                    <a:pt x="414" y="22"/>
                    <a:pt x="414" y="22"/>
                  </a:cubicBezTo>
                  <a:cubicBezTo>
                    <a:pt x="414" y="10"/>
                    <a:pt x="404" y="0"/>
                    <a:pt x="39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261"/>
                    <a:pt x="0" y="261"/>
                    <a:pt x="0" y="261"/>
                  </a:cubicBezTo>
                  <a:cubicBezTo>
                    <a:pt x="0" y="273"/>
                    <a:pt x="10" y="283"/>
                    <a:pt x="22" y="283"/>
                  </a:cubicBezTo>
                  <a:cubicBezTo>
                    <a:pt x="163" y="283"/>
                    <a:pt x="163" y="283"/>
                    <a:pt x="163" y="283"/>
                  </a:cubicBezTo>
                  <a:cubicBezTo>
                    <a:pt x="161" y="319"/>
                    <a:pt x="154" y="355"/>
                    <a:pt x="144" y="355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0" y="355"/>
                    <a:pt x="118" y="358"/>
                    <a:pt x="118" y="360"/>
                  </a:cubicBezTo>
                  <a:cubicBezTo>
                    <a:pt x="118" y="363"/>
                    <a:pt x="120" y="365"/>
                    <a:pt x="123" y="365"/>
                  </a:cubicBezTo>
                  <a:cubicBezTo>
                    <a:pt x="291" y="365"/>
                    <a:pt x="291" y="365"/>
                    <a:pt x="291" y="365"/>
                  </a:cubicBezTo>
                  <a:cubicBezTo>
                    <a:pt x="294" y="365"/>
                    <a:pt x="296" y="363"/>
                    <a:pt x="296" y="360"/>
                  </a:cubicBezTo>
                  <a:cubicBezTo>
                    <a:pt x="296" y="358"/>
                    <a:pt x="294" y="355"/>
                    <a:pt x="291" y="355"/>
                  </a:cubicBezTo>
                  <a:cubicBezTo>
                    <a:pt x="273" y="355"/>
                    <a:pt x="273" y="355"/>
                    <a:pt x="273" y="355"/>
                  </a:cubicBezTo>
                  <a:cubicBezTo>
                    <a:pt x="264" y="355"/>
                    <a:pt x="256" y="319"/>
                    <a:pt x="254" y="283"/>
                  </a:cubicBezTo>
                  <a:cubicBezTo>
                    <a:pt x="326" y="283"/>
                    <a:pt x="326" y="283"/>
                    <a:pt x="326" y="283"/>
                  </a:cubicBezTo>
                  <a:cubicBezTo>
                    <a:pt x="326" y="348"/>
                    <a:pt x="326" y="348"/>
                    <a:pt x="326" y="348"/>
                  </a:cubicBezTo>
                  <a:cubicBezTo>
                    <a:pt x="326" y="357"/>
                    <a:pt x="334" y="365"/>
                    <a:pt x="343" y="365"/>
                  </a:cubicBezTo>
                  <a:cubicBezTo>
                    <a:pt x="427" y="365"/>
                    <a:pt x="427" y="365"/>
                    <a:pt x="427" y="365"/>
                  </a:cubicBezTo>
                  <a:cubicBezTo>
                    <a:pt x="436" y="365"/>
                    <a:pt x="444" y="357"/>
                    <a:pt x="444" y="348"/>
                  </a:cubicBezTo>
                  <a:cubicBezTo>
                    <a:pt x="444" y="189"/>
                    <a:pt x="444" y="189"/>
                    <a:pt x="444" y="189"/>
                  </a:cubicBezTo>
                  <a:cubicBezTo>
                    <a:pt x="444" y="179"/>
                    <a:pt x="436" y="172"/>
                    <a:pt x="427" y="172"/>
                  </a:cubicBezTo>
                  <a:close/>
                  <a:moveTo>
                    <a:pt x="10" y="22"/>
                  </a:moveTo>
                  <a:cubicBezTo>
                    <a:pt x="10" y="15"/>
                    <a:pt x="15" y="9"/>
                    <a:pt x="22" y="9"/>
                  </a:cubicBezTo>
                  <a:cubicBezTo>
                    <a:pt x="392" y="9"/>
                    <a:pt x="392" y="9"/>
                    <a:pt x="392" y="9"/>
                  </a:cubicBezTo>
                  <a:cubicBezTo>
                    <a:pt x="399" y="9"/>
                    <a:pt x="404" y="15"/>
                    <a:pt x="404" y="22"/>
                  </a:cubicBezTo>
                  <a:cubicBezTo>
                    <a:pt x="404" y="36"/>
                    <a:pt x="404" y="36"/>
                    <a:pt x="404" y="36"/>
                  </a:cubicBezTo>
                  <a:cubicBezTo>
                    <a:pt x="10" y="36"/>
                    <a:pt x="10" y="36"/>
                    <a:pt x="10" y="36"/>
                  </a:cubicBezTo>
                  <a:lnTo>
                    <a:pt x="10" y="22"/>
                  </a:lnTo>
                  <a:close/>
                  <a:moveTo>
                    <a:pt x="259" y="355"/>
                  </a:moveTo>
                  <a:cubicBezTo>
                    <a:pt x="158" y="355"/>
                    <a:pt x="158" y="355"/>
                    <a:pt x="158" y="355"/>
                  </a:cubicBezTo>
                  <a:cubicBezTo>
                    <a:pt x="169" y="338"/>
                    <a:pt x="172" y="301"/>
                    <a:pt x="172" y="283"/>
                  </a:cubicBezTo>
                  <a:cubicBezTo>
                    <a:pt x="245" y="283"/>
                    <a:pt x="245" y="283"/>
                    <a:pt x="245" y="283"/>
                  </a:cubicBezTo>
                  <a:cubicBezTo>
                    <a:pt x="245" y="290"/>
                    <a:pt x="246" y="305"/>
                    <a:pt x="249" y="320"/>
                  </a:cubicBezTo>
                  <a:cubicBezTo>
                    <a:pt x="251" y="336"/>
                    <a:pt x="255" y="348"/>
                    <a:pt x="259" y="355"/>
                  </a:cubicBezTo>
                  <a:close/>
                  <a:moveTo>
                    <a:pt x="326" y="273"/>
                  </a:moveTo>
                  <a:cubicBezTo>
                    <a:pt x="22" y="273"/>
                    <a:pt x="22" y="273"/>
                    <a:pt x="22" y="273"/>
                  </a:cubicBezTo>
                  <a:cubicBezTo>
                    <a:pt x="15" y="273"/>
                    <a:pt x="10" y="268"/>
                    <a:pt x="10" y="261"/>
                  </a:cubicBezTo>
                  <a:cubicBezTo>
                    <a:pt x="10" y="247"/>
                    <a:pt x="10" y="247"/>
                    <a:pt x="10" y="247"/>
                  </a:cubicBezTo>
                  <a:cubicBezTo>
                    <a:pt x="326" y="247"/>
                    <a:pt x="326" y="247"/>
                    <a:pt x="326" y="247"/>
                  </a:cubicBezTo>
                  <a:lnTo>
                    <a:pt x="326" y="273"/>
                  </a:lnTo>
                  <a:close/>
                  <a:moveTo>
                    <a:pt x="326" y="189"/>
                  </a:moveTo>
                  <a:cubicBezTo>
                    <a:pt x="326" y="237"/>
                    <a:pt x="326" y="237"/>
                    <a:pt x="326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404" y="45"/>
                    <a:pt x="404" y="45"/>
                    <a:pt x="404" y="45"/>
                  </a:cubicBezTo>
                  <a:cubicBezTo>
                    <a:pt x="404" y="172"/>
                    <a:pt x="404" y="172"/>
                    <a:pt x="404" y="172"/>
                  </a:cubicBezTo>
                  <a:cubicBezTo>
                    <a:pt x="343" y="172"/>
                    <a:pt x="343" y="172"/>
                    <a:pt x="343" y="172"/>
                  </a:cubicBezTo>
                  <a:cubicBezTo>
                    <a:pt x="334" y="172"/>
                    <a:pt x="326" y="179"/>
                    <a:pt x="326" y="189"/>
                  </a:cubicBezTo>
                  <a:close/>
                  <a:moveTo>
                    <a:pt x="434" y="348"/>
                  </a:moveTo>
                  <a:cubicBezTo>
                    <a:pt x="434" y="352"/>
                    <a:pt x="431" y="355"/>
                    <a:pt x="427" y="355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39" y="355"/>
                    <a:pt x="336" y="352"/>
                    <a:pt x="336" y="348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434" y="339"/>
                    <a:pt x="434" y="339"/>
                    <a:pt x="434" y="339"/>
                  </a:cubicBezTo>
                  <a:lnTo>
                    <a:pt x="434" y="348"/>
                  </a:lnTo>
                  <a:close/>
                  <a:moveTo>
                    <a:pt x="434" y="329"/>
                  </a:moveTo>
                  <a:cubicBezTo>
                    <a:pt x="336" y="329"/>
                    <a:pt x="336" y="329"/>
                    <a:pt x="336" y="329"/>
                  </a:cubicBezTo>
                  <a:cubicBezTo>
                    <a:pt x="336" y="205"/>
                    <a:pt x="336" y="205"/>
                    <a:pt x="336" y="205"/>
                  </a:cubicBezTo>
                  <a:cubicBezTo>
                    <a:pt x="434" y="205"/>
                    <a:pt x="434" y="205"/>
                    <a:pt x="434" y="205"/>
                  </a:cubicBezTo>
                  <a:lnTo>
                    <a:pt x="434" y="329"/>
                  </a:lnTo>
                  <a:close/>
                  <a:moveTo>
                    <a:pt x="434" y="196"/>
                  </a:moveTo>
                  <a:cubicBezTo>
                    <a:pt x="336" y="196"/>
                    <a:pt x="336" y="196"/>
                    <a:pt x="336" y="196"/>
                  </a:cubicBezTo>
                  <a:cubicBezTo>
                    <a:pt x="336" y="189"/>
                    <a:pt x="336" y="189"/>
                    <a:pt x="336" y="189"/>
                  </a:cubicBezTo>
                  <a:cubicBezTo>
                    <a:pt x="336" y="184"/>
                    <a:pt x="339" y="181"/>
                    <a:pt x="343" y="181"/>
                  </a:cubicBezTo>
                  <a:cubicBezTo>
                    <a:pt x="427" y="181"/>
                    <a:pt x="427" y="181"/>
                    <a:pt x="427" y="181"/>
                  </a:cubicBezTo>
                  <a:cubicBezTo>
                    <a:pt x="431" y="181"/>
                    <a:pt x="434" y="184"/>
                    <a:pt x="434" y="189"/>
                  </a:cubicBezTo>
                  <a:lnTo>
                    <a:pt x="434" y="1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560736" y="4747425"/>
            <a:ext cx="1070527" cy="1070527"/>
            <a:chOff x="7202762" y="7121636"/>
            <a:chExt cx="837454" cy="837454"/>
          </a:xfrm>
        </p:grpSpPr>
        <p:sp>
          <p:nvSpPr>
            <p:cNvPr id="11" name="Oval 20"/>
            <p:cNvSpPr>
              <a:spLocks noChangeArrowheads="1"/>
            </p:cNvSpPr>
            <p:nvPr/>
          </p:nvSpPr>
          <p:spPr bwMode="auto">
            <a:xfrm>
              <a:off x="7202762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2" name="Freeform 25"/>
            <p:cNvSpPr>
              <a:spLocks noEditPoints="1"/>
            </p:cNvSpPr>
            <p:nvPr/>
          </p:nvSpPr>
          <p:spPr bwMode="auto">
            <a:xfrm>
              <a:off x="7402870" y="7309146"/>
              <a:ext cx="436570" cy="463435"/>
            </a:xfrm>
            <a:custGeom>
              <a:avLst/>
              <a:gdLst>
                <a:gd name="T0" fmla="*/ 417 w 554"/>
                <a:gd name="T1" fmla="*/ 228 h 588"/>
                <a:gd name="T2" fmla="*/ 368 w 554"/>
                <a:gd name="T3" fmla="*/ 128 h 588"/>
                <a:gd name="T4" fmla="*/ 390 w 554"/>
                <a:gd name="T5" fmla="*/ 69 h 588"/>
                <a:gd name="T6" fmla="*/ 397 w 554"/>
                <a:gd name="T7" fmla="*/ 7 h 588"/>
                <a:gd name="T8" fmla="*/ 158 w 554"/>
                <a:gd name="T9" fmla="*/ 0 h 588"/>
                <a:gd name="T10" fmla="*/ 151 w 554"/>
                <a:gd name="T11" fmla="*/ 62 h 588"/>
                <a:gd name="T12" fmla="*/ 186 w 554"/>
                <a:gd name="T13" fmla="*/ 69 h 588"/>
                <a:gd name="T14" fmla="*/ 140 w 554"/>
                <a:gd name="T15" fmla="*/ 223 h 588"/>
                <a:gd name="T16" fmla="*/ 24 w 554"/>
                <a:gd name="T17" fmla="*/ 459 h 588"/>
                <a:gd name="T18" fmla="*/ 70 w 554"/>
                <a:gd name="T19" fmla="*/ 588 h 588"/>
                <a:gd name="T20" fmla="*/ 540 w 554"/>
                <a:gd name="T21" fmla="*/ 564 h 588"/>
                <a:gd name="T22" fmla="*/ 165 w 554"/>
                <a:gd name="T23" fmla="*/ 14 h 588"/>
                <a:gd name="T24" fmla="*/ 383 w 554"/>
                <a:gd name="T25" fmla="*/ 55 h 588"/>
                <a:gd name="T26" fmla="*/ 193 w 554"/>
                <a:gd name="T27" fmla="*/ 55 h 588"/>
                <a:gd name="T28" fmla="*/ 165 w 554"/>
                <a:gd name="T29" fmla="*/ 14 h 588"/>
                <a:gd name="T30" fmla="*/ 200 w 554"/>
                <a:gd name="T31" fmla="*/ 129 h 588"/>
                <a:gd name="T32" fmla="*/ 354 w 554"/>
                <a:gd name="T33" fmla="*/ 69 h 588"/>
                <a:gd name="T34" fmla="*/ 355 w 554"/>
                <a:gd name="T35" fmla="*/ 133 h 588"/>
                <a:gd name="T36" fmla="*/ 366 w 554"/>
                <a:gd name="T37" fmla="*/ 243 h 588"/>
                <a:gd name="T38" fmla="*/ 321 w 554"/>
                <a:gd name="T39" fmla="*/ 221 h 588"/>
                <a:gd name="T40" fmla="*/ 316 w 554"/>
                <a:gd name="T41" fmla="*/ 224 h 588"/>
                <a:gd name="T42" fmla="*/ 238 w 554"/>
                <a:gd name="T43" fmla="*/ 224 h 588"/>
                <a:gd name="T44" fmla="*/ 188 w 554"/>
                <a:gd name="T45" fmla="*/ 243 h 588"/>
                <a:gd name="T46" fmla="*/ 200 w 554"/>
                <a:gd name="T47" fmla="*/ 133 h 588"/>
                <a:gd name="T48" fmla="*/ 484 w 554"/>
                <a:gd name="T49" fmla="*/ 574 h 588"/>
                <a:gd name="T50" fmla="*/ 26 w 554"/>
                <a:gd name="T51" fmla="*/ 557 h 588"/>
                <a:gd name="T52" fmla="*/ 147 w 554"/>
                <a:gd name="T53" fmla="*/ 241 h 588"/>
                <a:gd name="T54" fmla="*/ 233 w 554"/>
                <a:gd name="T55" fmla="*/ 239 h 588"/>
                <a:gd name="T56" fmla="*/ 321 w 554"/>
                <a:gd name="T57" fmla="*/ 239 h 588"/>
                <a:gd name="T58" fmla="*/ 366 w 554"/>
                <a:gd name="T59" fmla="*/ 257 h 588"/>
                <a:gd name="T60" fmla="*/ 517 w 554"/>
                <a:gd name="T61" fmla="*/ 464 h 588"/>
                <a:gd name="T62" fmla="*/ 222 w 554"/>
                <a:gd name="T63" fmla="*/ 384 h 588"/>
                <a:gd name="T64" fmla="*/ 222 w 554"/>
                <a:gd name="T65" fmla="*/ 470 h 588"/>
                <a:gd name="T66" fmla="*/ 222 w 554"/>
                <a:gd name="T67" fmla="*/ 384 h 588"/>
                <a:gd name="T68" fmla="*/ 193 w 554"/>
                <a:gd name="T69" fmla="*/ 427 h 588"/>
                <a:gd name="T70" fmla="*/ 250 w 554"/>
                <a:gd name="T71" fmla="*/ 427 h 588"/>
                <a:gd name="T72" fmla="*/ 352 w 554"/>
                <a:gd name="T73" fmla="*/ 314 h 588"/>
                <a:gd name="T74" fmla="*/ 352 w 554"/>
                <a:gd name="T75" fmla="*/ 434 h 588"/>
                <a:gd name="T76" fmla="*/ 352 w 554"/>
                <a:gd name="T77" fmla="*/ 314 h 588"/>
                <a:gd name="T78" fmla="*/ 306 w 554"/>
                <a:gd name="T79" fmla="*/ 374 h 588"/>
                <a:gd name="T80" fmla="*/ 398 w 554"/>
                <a:gd name="T81" fmla="*/ 374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54" h="588">
                  <a:moveTo>
                    <a:pt x="530" y="458"/>
                  </a:moveTo>
                  <a:cubicBezTo>
                    <a:pt x="417" y="228"/>
                    <a:pt x="417" y="228"/>
                    <a:pt x="417" y="228"/>
                  </a:cubicBezTo>
                  <a:cubicBezTo>
                    <a:pt x="417" y="226"/>
                    <a:pt x="416" y="224"/>
                    <a:pt x="414" y="223"/>
                  </a:cubicBezTo>
                  <a:cubicBezTo>
                    <a:pt x="368" y="128"/>
                    <a:pt x="368" y="128"/>
                    <a:pt x="368" y="128"/>
                  </a:cubicBezTo>
                  <a:cubicBezTo>
                    <a:pt x="368" y="69"/>
                    <a:pt x="368" y="69"/>
                    <a:pt x="368" y="69"/>
                  </a:cubicBezTo>
                  <a:cubicBezTo>
                    <a:pt x="390" y="69"/>
                    <a:pt x="390" y="69"/>
                    <a:pt x="390" y="69"/>
                  </a:cubicBezTo>
                  <a:cubicBezTo>
                    <a:pt x="394" y="69"/>
                    <a:pt x="397" y="66"/>
                    <a:pt x="397" y="62"/>
                  </a:cubicBezTo>
                  <a:cubicBezTo>
                    <a:pt x="397" y="7"/>
                    <a:pt x="397" y="7"/>
                    <a:pt x="397" y="7"/>
                  </a:cubicBezTo>
                  <a:cubicBezTo>
                    <a:pt x="397" y="3"/>
                    <a:pt x="394" y="0"/>
                    <a:pt x="390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54" y="0"/>
                    <a:pt x="151" y="3"/>
                    <a:pt x="151" y="7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51" y="66"/>
                    <a:pt x="154" y="69"/>
                    <a:pt x="158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6" y="128"/>
                    <a:pt x="186" y="128"/>
                    <a:pt x="186" y="128"/>
                  </a:cubicBezTo>
                  <a:cubicBezTo>
                    <a:pt x="140" y="223"/>
                    <a:pt x="140" y="223"/>
                    <a:pt x="140" y="223"/>
                  </a:cubicBezTo>
                  <a:cubicBezTo>
                    <a:pt x="138" y="224"/>
                    <a:pt x="137" y="226"/>
                    <a:pt x="137" y="228"/>
                  </a:cubicBezTo>
                  <a:cubicBezTo>
                    <a:pt x="24" y="459"/>
                    <a:pt x="24" y="459"/>
                    <a:pt x="24" y="459"/>
                  </a:cubicBezTo>
                  <a:cubicBezTo>
                    <a:pt x="3" y="507"/>
                    <a:pt x="0" y="543"/>
                    <a:pt x="14" y="564"/>
                  </a:cubicBezTo>
                  <a:cubicBezTo>
                    <a:pt x="25" y="580"/>
                    <a:pt x="43" y="588"/>
                    <a:pt x="70" y="588"/>
                  </a:cubicBezTo>
                  <a:cubicBezTo>
                    <a:pt x="484" y="588"/>
                    <a:pt x="484" y="588"/>
                    <a:pt x="484" y="588"/>
                  </a:cubicBezTo>
                  <a:cubicBezTo>
                    <a:pt x="511" y="588"/>
                    <a:pt x="530" y="580"/>
                    <a:pt x="540" y="564"/>
                  </a:cubicBezTo>
                  <a:cubicBezTo>
                    <a:pt x="554" y="543"/>
                    <a:pt x="551" y="507"/>
                    <a:pt x="530" y="458"/>
                  </a:cubicBezTo>
                  <a:close/>
                  <a:moveTo>
                    <a:pt x="165" y="14"/>
                  </a:moveTo>
                  <a:cubicBezTo>
                    <a:pt x="383" y="14"/>
                    <a:pt x="383" y="14"/>
                    <a:pt x="383" y="14"/>
                  </a:cubicBezTo>
                  <a:cubicBezTo>
                    <a:pt x="383" y="55"/>
                    <a:pt x="383" y="55"/>
                    <a:pt x="383" y="55"/>
                  </a:cubicBezTo>
                  <a:cubicBezTo>
                    <a:pt x="361" y="55"/>
                    <a:pt x="361" y="55"/>
                    <a:pt x="361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65" y="55"/>
                    <a:pt x="165" y="55"/>
                    <a:pt x="165" y="55"/>
                  </a:cubicBezTo>
                  <a:lnTo>
                    <a:pt x="165" y="14"/>
                  </a:lnTo>
                  <a:close/>
                  <a:moveTo>
                    <a:pt x="200" y="133"/>
                  </a:moveTo>
                  <a:cubicBezTo>
                    <a:pt x="200" y="132"/>
                    <a:pt x="200" y="131"/>
                    <a:pt x="200" y="129"/>
                  </a:cubicBezTo>
                  <a:cubicBezTo>
                    <a:pt x="200" y="69"/>
                    <a:pt x="200" y="69"/>
                    <a:pt x="200" y="69"/>
                  </a:cubicBezTo>
                  <a:cubicBezTo>
                    <a:pt x="354" y="69"/>
                    <a:pt x="354" y="69"/>
                    <a:pt x="354" y="69"/>
                  </a:cubicBezTo>
                  <a:cubicBezTo>
                    <a:pt x="354" y="129"/>
                    <a:pt x="354" y="129"/>
                    <a:pt x="354" y="129"/>
                  </a:cubicBezTo>
                  <a:cubicBezTo>
                    <a:pt x="354" y="131"/>
                    <a:pt x="354" y="132"/>
                    <a:pt x="355" y="133"/>
                  </a:cubicBezTo>
                  <a:cubicBezTo>
                    <a:pt x="401" y="228"/>
                    <a:pt x="401" y="228"/>
                    <a:pt x="401" y="228"/>
                  </a:cubicBezTo>
                  <a:cubicBezTo>
                    <a:pt x="392" y="238"/>
                    <a:pt x="379" y="243"/>
                    <a:pt x="366" y="243"/>
                  </a:cubicBezTo>
                  <a:cubicBezTo>
                    <a:pt x="350" y="243"/>
                    <a:pt x="336" y="237"/>
                    <a:pt x="327" y="224"/>
                  </a:cubicBezTo>
                  <a:cubicBezTo>
                    <a:pt x="326" y="222"/>
                    <a:pt x="324" y="221"/>
                    <a:pt x="321" y="221"/>
                  </a:cubicBezTo>
                  <a:cubicBezTo>
                    <a:pt x="321" y="221"/>
                    <a:pt x="321" y="221"/>
                    <a:pt x="321" y="221"/>
                  </a:cubicBezTo>
                  <a:cubicBezTo>
                    <a:pt x="319" y="221"/>
                    <a:pt x="317" y="222"/>
                    <a:pt x="316" y="224"/>
                  </a:cubicBezTo>
                  <a:cubicBezTo>
                    <a:pt x="307" y="236"/>
                    <a:pt x="292" y="243"/>
                    <a:pt x="277" y="243"/>
                  </a:cubicBezTo>
                  <a:cubicBezTo>
                    <a:pt x="262" y="243"/>
                    <a:pt x="247" y="236"/>
                    <a:pt x="238" y="224"/>
                  </a:cubicBezTo>
                  <a:cubicBezTo>
                    <a:pt x="236" y="220"/>
                    <a:pt x="230" y="220"/>
                    <a:pt x="227" y="224"/>
                  </a:cubicBezTo>
                  <a:cubicBezTo>
                    <a:pt x="218" y="236"/>
                    <a:pt x="204" y="243"/>
                    <a:pt x="188" y="243"/>
                  </a:cubicBezTo>
                  <a:cubicBezTo>
                    <a:pt x="175" y="243"/>
                    <a:pt x="162" y="238"/>
                    <a:pt x="153" y="228"/>
                  </a:cubicBezTo>
                  <a:lnTo>
                    <a:pt x="200" y="133"/>
                  </a:lnTo>
                  <a:close/>
                  <a:moveTo>
                    <a:pt x="528" y="557"/>
                  </a:moveTo>
                  <a:cubicBezTo>
                    <a:pt x="521" y="568"/>
                    <a:pt x="506" y="574"/>
                    <a:pt x="484" y="574"/>
                  </a:cubicBezTo>
                  <a:cubicBezTo>
                    <a:pt x="70" y="574"/>
                    <a:pt x="70" y="574"/>
                    <a:pt x="70" y="574"/>
                  </a:cubicBezTo>
                  <a:cubicBezTo>
                    <a:pt x="48" y="574"/>
                    <a:pt x="34" y="568"/>
                    <a:pt x="26" y="557"/>
                  </a:cubicBezTo>
                  <a:cubicBezTo>
                    <a:pt x="15" y="539"/>
                    <a:pt x="18" y="507"/>
                    <a:pt x="37" y="465"/>
                  </a:cubicBezTo>
                  <a:cubicBezTo>
                    <a:pt x="147" y="241"/>
                    <a:pt x="147" y="241"/>
                    <a:pt x="147" y="241"/>
                  </a:cubicBezTo>
                  <a:cubicBezTo>
                    <a:pt x="158" y="251"/>
                    <a:pt x="173" y="257"/>
                    <a:pt x="188" y="257"/>
                  </a:cubicBezTo>
                  <a:cubicBezTo>
                    <a:pt x="205" y="257"/>
                    <a:pt x="221" y="251"/>
                    <a:pt x="233" y="239"/>
                  </a:cubicBezTo>
                  <a:cubicBezTo>
                    <a:pt x="244" y="251"/>
                    <a:pt x="260" y="257"/>
                    <a:pt x="277" y="257"/>
                  </a:cubicBezTo>
                  <a:cubicBezTo>
                    <a:pt x="294" y="257"/>
                    <a:pt x="310" y="251"/>
                    <a:pt x="321" y="239"/>
                  </a:cubicBezTo>
                  <a:cubicBezTo>
                    <a:pt x="333" y="251"/>
                    <a:pt x="348" y="257"/>
                    <a:pt x="365" y="257"/>
                  </a:cubicBezTo>
                  <a:cubicBezTo>
                    <a:pt x="365" y="257"/>
                    <a:pt x="366" y="257"/>
                    <a:pt x="366" y="257"/>
                  </a:cubicBezTo>
                  <a:cubicBezTo>
                    <a:pt x="382" y="257"/>
                    <a:pt x="396" y="251"/>
                    <a:pt x="408" y="241"/>
                  </a:cubicBezTo>
                  <a:cubicBezTo>
                    <a:pt x="517" y="464"/>
                    <a:pt x="517" y="464"/>
                    <a:pt x="517" y="464"/>
                  </a:cubicBezTo>
                  <a:cubicBezTo>
                    <a:pt x="536" y="507"/>
                    <a:pt x="540" y="539"/>
                    <a:pt x="528" y="557"/>
                  </a:cubicBezTo>
                  <a:close/>
                  <a:moveTo>
                    <a:pt x="222" y="384"/>
                  </a:moveTo>
                  <a:cubicBezTo>
                    <a:pt x="198" y="384"/>
                    <a:pt x="179" y="403"/>
                    <a:pt x="179" y="427"/>
                  </a:cubicBezTo>
                  <a:cubicBezTo>
                    <a:pt x="179" y="450"/>
                    <a:pt x="198" y="470"/>
                    <a:pt x="222" y="470"/>
                  </a:cubicBezTo>
                  <a:cubicBezTo>
                    <a:pt x="245" y="470"/>
                    <a:pt x="264" y="450"/>
                    <a:pt x="264" y="427"/>
                  </a:cubicBezTo>
                  <a:cubicBezTo>
                    <a:pt x="264" y="403"/>
                    <a:pt x="245" y="384"/>
                    <a:pt x="222" y="384"/>
                  </a:cubicBezTo>
                  <a:close/>
                  <a:moveTo>
                    <a:pt x="222" y="456"/>
                  </a:moveTo>
                  <a:cubicBezTo>
                    <a:pt x="206" y="456"/>
                    <a:pt x="193" y="443"/>
                    <a:pt x="193" y="427"/>
                  </a:cubicBezTo>
                  <a:cubicBezTo>
                    <a:pt x="193" y="411"/>
                    <a:pt x="206" y="398"/>
                    <a:pt x="222" y="398"/>
                  </a:cubicBezTo>
                  <a:cubicBezTo>
                    <a:pt x="238" y="398"/>
                    <a:pt x="250" y="411"/>
                    <a:pt x="250" y="427"/>
                  </a:cubicBezTo>
                  <a:cubicBezTo>
                    <a:pt x="250" y="443"/>
                    <a:pt x="238" y="456"/>
                    <a:pt x="222" y="456"/>
                  </a:cubicBezTo>
                  <a:close/>
                  <a:moveTo>
                    <a:pt x="352" y="314"/>
                  </a:moveTo>
                  <a:cubicBezTo>
                    <a:pt x="319" y="314"/>
                    <a:pt x="292" y="341"/>
                    <a:pt x="292" y="374"/>
                  </a:cubicBezTo>
                  <a:cubicBezTo>
                    <a:pt x="292" y="407"/>
                    <a:pt x="319" y="434"/>
                    <a:pt x="352" y="434"/>
                  </a:cubicBezTo>
                  <a:cubicBezTo>
                    <a:pt x="385" y="434"/>
                    <a:pt x="412" y="407"/>
                    <a:pt x="412" y="374"/>
                  </a:cubicBezTo>
                  <a:cubicBezTo>
                    <a:pt x="412" y="341"/>
                    <a:pt x="385" y="314"/>
                    <a:pt x="352" y="314"/>
                  </a:cubicBezTo>
                  <a:close/>
                  <a:moveTo>
                    <a:pt x="352" y="420"/>
                  </a:moveTo>
                  <a:cubicBezTo>
                    <a:pt x="327" y="420"/>
                    <a:pt x="306" y="400"/>
                    <a:pt x="306" y="374"/>
                  </a:cubicBezTo>
                  <a:cubicBezTo>
                    <a:pt x="306" y="349"/>
                    <a:pt x="327" y="328"/>
                    <a:pt x="352" y="328"/>
                  </a:cubicBezTo>
                  <a:cubicBezTo>
                    <a:pt x="378" y="328"/>
                    <a:pt x="398" y="349"/>
                    <a:pt x="398" y="374"/>
                  </a:cubicBezTo>
                  <a:cubicBezTo>
                    <a:pt x="398" y="400"/>
                    <a:pt x="378" y="420"/>
                    <a:pt x="352" y="4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045185" y="2209506"/>
            <a:ext cx="1070527" cy="1070527"/>
            <a:chOff x="2679947" y="7121636"/>
            <a:chExt cx="837454" cy="837454"/>
          </a:xfrm>
        </p:grpSpPr>
        <p:sp>
          <p:nvSpPr>
            <p:cNvPr id="3" name="Oval 14"/>
            <p:cNvSpPr>
              <a:spLocks noChangeArrowheads="1"/>
            </p:cNvSpPr>
            <p:nvPr/>
          </p:nvSpPr>
          <p:spPr bwMode="auto">
            <a:xfrm>
              <a:off x="2679947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" name="Freeform 22"/>
            <p:cNvSpPr>
              <a:spLocks noEditPoints="1"/>
            </p:cNvSpPr>
            <p:nvPr/>
          </p:nvSpPr>
          <p:spPr bwMode="auto">
            <a:xfrm>
              <a:off x="2845946" y="7349400"/>
              <a:ext cx="505951" cy="381927"/>
            </a:xfrm>
            <a:custGeom>
              <a:avLst/>
              <a:gdLst>
                <a:gd name="T0" fmla="*/ 267 w 431"/>
                <a:gd name="T1" fmla="*/ 136 h 325"/>
                <a:gd name="T2" fmla="*/ 370 w 431"/>
                <a:gd name="T3" fmla="*/ 185 h 325"/>
                <a:gd name="T4" fmla="*/ 267 w 431"/>
                <a:gd name="T5" fmla="*/ 239 h 325"/>
                <a:gd name="T6" fmla="*/ 265 w 431"/>
                <a:gd name="T7" fmla="*/ 245 h 325"/>
                <a:gd name="T8" fmla="*/ 269 w 431"/>
                <a:gd name="T9" fmla="*/ 248 h 325"/>
                <a:gd name="T10" fmla="*/ 271 w 431"/>
                <a:gd name="T11" fmla="*/ 247 h 325"/>
                <a:gd name="T12" fmla="*/ 383 w 431"/>
                <a:gd name="T13" fmla="*/ 188 h 325"/>
                <a:gd name="T14" fmla="*/ 386 w 431"/>
                <a:gd name="T15" fmla="*/ 184 h 325"/>
                <a:gd name="T16" fmla="*/ 383 w 431"/>
                <a:gd name="T17" fmla="*/ 180 h 325"/>
                <a:gd name="T18" fmla="*/ 271 w 431"/>
                <a:gd name="T19" fmla="*/ 128 h 325"/>
                <a:gd name="T20" fmla="*/ 265 w 431"/>
                <a:gd name="T21" fmla="*/ 130 h 325"/>
                <a:gd name="T22" fmla="*/ 267 w 431"/>
                <a:gd name="T23" fmla="*/ 136 h 325"/>
                <a:gd name="T24" fmla="*/ 202 w 431"/>
                <a:gd name="T25" fmla="*/ 268 h 325"/>
                <a:gd name="T26" fmla="*/ 203 w 431"/>
                <a:gd name="T27" fmla="*/ 268 h 325"/>
                <a:gd name="T28" fmla="*/ 207 w 431"/>
                <a:gd name="T29" fmla="*/ 265 h 325"/>
                <a:gd name="T30" fmla="*/ 252 w 431"/>
                <a:gd name="T31" fmla="*/ 113 h 325"/>
                <a:gd name="T32" fmla="*/ 248 w 431"/>
                <a:gd name="T33" fmla="*/ 107 h 325"/>
                <a:gd name="T34" fmla="*/ 243 w 431"/>
                <a:gd name="T35" fmla="*/ 110 h 325"/>
                <a:gd name="T36" fmla="*/ 198 w 431"/>
                <a:gd name="T37" fmla="*/ 262 h 325"/>
                <a:gd name="T38" fmla="*/ 202 w 431"/>
                <a:gd name="T39" fmla="*/ 268 h 325"/>
                <a:gd name="T40" fmla="*/ 386 w 431"/>
                <a:gd name="T41" fmla="*/ 0 h 325"/>
                <a:gd name="T42" fmla="*/ 46 w 431"/>
                <a:gd name="T43" fmla="*/ 0 h 325"/>
                <a:gd name="T44" fmla="*/ 0 w 431"/>
                <a:gd name="T45" fmla="*/ 47 h 325"/>
                <a:gd name="T46" fmla="*/ 0 w 431"/>
                <a:gd name="T47" fmla="*/ 320 h 325"/>
                <a:gd name="T48" fmla="*/ 5 w 431"/>
                <a:gd name="T49" fmla="*/ 325 h 325"/>
                <a:gd name="T50" fmla="*/ 427 w 431"/>
                <a:gd name="T51" fmla="*/ 325 h 325"/>
                <a:gd name="T52" fmla="*/ 431 w 431"/>
                <a:gd name="T53" fmla="*/ 320 h 325"/>
                <a:gd name="T54" fmla="*/ 431 w 431"/>
                <a:gd name="T55" fmla="*/ 47 h 325"/>
                <a:gd name="T56" fmla="*/ 386 w 431"/>
                <a:gd name="T57" fmla="*/ 0 h 325"/>
                <a:gd name="T58" fmla="*/ 422 w 431"/>
                <a:gd name="T59" fmla="*/ 315 h 325"/>
                <a:gd name="T60" fmla="*/ 9 w 431"/>
                <a:gd name="T61" fmla="*/ 315 h 325"/>
                <a:gd name="T62" fmla="*/ 9 w 431"/>
                <a:gd name="T63" fmla="*/ 64 h 325"/>
                <a:gd name="T64" fmla="*/ 422 w 431"/>
                <a:gd name="T65" fmla="*/ 64 h 325"/>
                <a:gd name="T66" fmla="*/ 422 w 431"/>
                <a:gd name="T67" fmla="*/ 315 h 325"/>
                <a:gd name="T68" fmla="*/ 422 w 431"/>
                <a:gd name="T69" fmla="*/ 55 h 325"/>
                <a:gd name="T70" fmla="*/ 9 w 431"/>
                <a:gd name="T71" fmla="*/ 55 h 325"/>
                <a:gd name="T72" fmla="*/ 9 w 431"/>
                <a:gd name="T73" fmla="*/ 47 h 325"/>
                <a:gd name="T74" fmla="*/ 46 w 431"/>
                <a:gd name="T75" fmla="*/ 9 h 325"/>
                <a:gd name="T76" fmla="*/ 386 w 431"/>
                <a:gd name="T77" fmla="*/ 9 h 325"/>
                <a:gd name="T78" fmla="*/ 422 w 431"/>
                <a:gd name="T79" fmla="*/ 47 h 325"/>
                <a:gd name="T80" fmla="*/ 422 w 431"/>
                <a:gd name="T81" fmla="*/ 55 h 325"/>
                <a:gd name="T82" fmla="*/ 67 w 431"/>
                <a:gd name="T83" fmla="*/ 195 h 325"/>
                <a:gd name="T84" fmla="*/ 179 w 431"/>
                <a:gd name="T85" fmla="*/ 247 h 325"/>
                <a:gd name="T86" fmla="*/ 181 w 431"/>
                <a:gd name="T87" fmla="*/ 248 h 325"/>
                <a:gd name="T88" fmla="*/ 185 w 431"/>
                <a:gd name="T89" fmla="*/ 245 h 325"/>
                <a:gd name="T90" fmla="*/ 183 w 431"/>
                <a:gd name="T91" fmla="*/ 239 h 325"/>
                <a:gd name="T92" fmla="*/ 80 w 431"/>
                <a:gd name="T93" fmla="*/ 191 h 325"/>
                <a:gd name="T94" fmla="*/ 183 w 431"/>
                <a:gd name="T95" fmla="*/ 136 h 325"/>
                <a:gd name="T96" fmla="*/ 185 w 431"/>
                <a:gd name="T97" fmla="*/ 130 h 325"/>
                <a:gd name="T98" fmla="*/ 179 w 431"/>
                <a:gd name="T99" fmla="*/ 128 h 325"/>
                <a:gd name="T100" fmla="*/ 67 w 431"/>
                <a:gd name="T101" fmla="*/ 187 h 325"/>
                <a:gd name="T102" fmla="*/ 64 w 431"/>
                <a:gd name="T103" fmla="*/ 191 h 325"/>
                <a:gd name="T104" fmla="*/ 67 w 431"/>
                <a:gd name="T105" fmla="*/ 19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31" h="325">
                  <a:moveTo>
                    <a:pt x="267" y="136"/>
                  </a:moveTo>
                  <a:cubicBezTo>
                    <a:pt x="370" y="185"/>
                    <a:pt x="370" y="185"/>
                    <a:pt x="370" y="185"/>
                  </a:cubicBezTo>
                  <a:cubicBezTo>
                    <a:pt x="267" y="239"/>
                    <a:pt x="267" y="239"/>
                    <a:pt x="267" y="239"/>
                  </a:cubicBezTo>
                  <a:cubicBezTo>
                    <a:pt x="265" y="240"/>
                    <a:pt x="264" y="243"/>
                    <a:pt x="265" y="245"/>
                  </a:cubicBezTo>
                  <a:cubicBezTo>
                    <a:pt x="266" y="247"/>
                    <a:pt x="268" y="248"/>
                    <a:pt x="269" y="248"/>
                  </a:cubicBezTo>
                  <a:cubicBezTo>
                    <a:pt x="270" y="248"/>
                    <a:pt x="271" y="248"/>
                    <a:pt x="271" y="247"/>
                  </a:cubicBezTo>
                  <a:cubicBezTo>
                    <a:pt x="383" y="188"/>
                    <a:pt x="383" y="188"/>
                    <a:pt x="383" y="188"/>
                  </a:cubicBezTo>
                  <a:cubicBezTo>
                    <a:pt x="385" y="188"/>
                    <a:pt x="386" y="186"/>
                    <a:pt x="386" y="184"/>
                  </a:cubicBezTo>
                  <a:cubicBezTo>
                    <a:pt x="386" y="182"/>
                    <a:pt x="385" y="181"/>
                    <a:pt x="383" y="180"/>
                  </a:cubicBezTo>
                  <a:cubicBezTo>
                    <a:pt x="271" y="128"/>
                    <a:pt x="271" y="128"/>
                    <a:pt x="271" y="128"/>
                  </a:cubicBezTo>
                  <a:cubicBezTo>
                    <a:pt x="269" y="127"/>
                    <a:pt x="266" y="128"/>
                    <a:pt x="265" y="130"/>
                  </a:cubicBezTo>
                  <a:cubicBezTo>
                    <a:pt x="264" y="132"/>
                    <a:pt x="265" y="135"/>
                    <a:pt x="267" y="136"/>
                  </a:cubicBezTo>
                  <a:close/>
                  <a:moveTo>
                    <a:pt x="202" y="268"/>
                  </a:moveTo>
                  <a:cubicBezTo>
                    <a:pt x="202" y="268"/>
                    <a:pt x="202" y="268"/>
                    <a:pt x="203" y="268"/>
                  </a:cubicBezTo>
                  <a:cubicBezTo>
                    <a:pt x="205" y="268"/>
                    <a:pt x="207" y="267"/>
                    <a:pt x="207" y="265"/>
                  </a:cubicBezTo>
                  <a:cubicBezTo>
                    <a:pt x="252" y="113"/>
                    <a:pt x="252" y="113"/>
                    <a:pt x="252" y="113"/>
                  </a:cubicBezTo>
                  <a:cubicBezTo>
                    <a:pt x="252" y="111"/>
                    <a:pt x="251" y="108"/>
                    <a:pt x="248" y="107"/>
                  </a:cubicBezTo>
                  <a:cubicBezTo>
                    <a:pt x="246" y="106"/>
                    <a:pt x="243" y="108"/>
                    <a:pt x="243" y="110"/>
                  </a:cubicBezTo>
                  <a:cubicBezTo>
                    <a:pt x="198" y="262"/>
                    <a:pt x="198" y="262"/>
                    <a:pt x="198" y="262"/>
                  </a:cubicBezTo>
                  <a:cubicBezTo>
                    <a:pt x="198" y="265"/>
                    <a:pt x="199" y="267"/>
                    <a:pt x="202" y="268"/>
                  </a:cubicBezTo>
                  <a:close/>
                  <a:moveTo>
                    <a:pt x="38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1" y="0"/>
                    <a:pt x="0" y="21"/>
                    <a:pt x="0" y="47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323"/>
                    <a:pt x="2" y="325"/>
                    <a:pt x="5" y="325"/>
                  </a:cubicBezTo>
                  <a:cubicBezTo>
                    <a:pt x="427" y="325"/>
                    <a:pt x="427" y="325"/>
                    <a:pt x="427" y="325"/>
                  </a:cubicBezTo>
                  <a:cubicBezTo>
                    <a:pt x="429" y="325"/>
                    <a:pt x="431" y="323"/>
                    <a:pt x="431" y="320"/>
                  </a:cubicBezTo>
                  <a:cubicBezTo>
                    <a:pt x="431" y="47"/>
                    <a:pt x="431" y="47"/>
                    <a:pt x="431" y="47"/>
                  </a:cubicBezTo>
                  <a:cubicBezTo>
                    <a:pt x="431" y="21"/>
                    <a:pt x="411" y="0"/>
                    <a:pt x="386" y="0"/>
                  </a:cubicBezTo>
                  <a:close/>
                  <a:moveTo>
                    <a:pt x="422" y="315"/>
                  </a:moveTo>
                  <a:cubicBezTo>
                    <a:pt x="9" y="315"/>
                    <a:pt x="9" y="315"/>
                    <a:pt x="9" y="315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422" y="64"/>
                    <a:pt x="422" y="64"/>
                    <a:pt x="422" y="64"/>
                  </a:cubicBezTo>
                  <a:lnTo>
                    <a:pt x="422" y="315"/>
                  </a:lnTo>
                  <a:close/>
                  <a:moveTo>
                    <a:pt x="422" y="55"/>
                  </a:moveTo>
                  <a:cubicBezTo>
                    <a:pt x="9" y="55"/>
                    <a:pt x="9" y="55"/>
                    <a:pt x="9" y="55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26"/>
                    <a:pt x="26" y="9"/>
                    <a:pt x="46" y="9"/>
                  </a:cubicBezTo>
                  <a:cubicBezTo>
                    <a:pt x="386" y="9"/>
                    <a:pt x="386" y="9"/>
                    <a:pt x="386" y="9"/>
                  </a:cubicBezTo>
                  <a:cubicBezTo>
                    <a:pt x="406" y="9"/>
                    <a:pt x="422" y="26"/>
                    <a:pt x="422" y="47"/>
                  </a:cubicBezTo>
                  <a:lnTo>
                    <a:pt x="422" y="55"/>
                  </a:lnTo>
                  <a:close/>
                  <a:moveTo>
                    <a:pt x="67" y="195"/>
                  </a:moveTo>
                  <a:cubicBezTo>
                    <a:pt x="179" y="247"/>
                    <a:pt x="179" y="247"/>
                    <a:pt x="179" y="247"/>
                  </a:cubicBezTo>
                  <a:cubicBezTo>
                    <a:pt x="179" y="248"/>
                    <a:pt x="180" y="248"/>
                    <a:pt x="181" y="248"/>
                  </a:cubicBezTo>
                  <a:cubicBezTo>
                    <a:pt x="182" y="248"/>
                    <a:pt x="184" y="247"/>
                    <a:pt x="185" y="245"/>
                  </a:cubicBezTo>
                  <a:cubicBezTo>
                    <a:pt x="186" y="243"/>
                    <a:pt x="185" y="240"/>
                    <a:pt x="183" y="239"/>
                  </a:cubicBezTo>
                  <a:cubicBezTo>
                    <a:pt x="80" y="191"/>
                    <a:pt x="80" y="191"/>
                    <a:pt x="80" y="191"/>
                  </a:cubicBezTo>
                  <a:cubicBezTo>
                    <a:pt x="183" y="136"/>
                    <a:pt x="183" y="136"/>
                    <a:pt x="183" y="136"/>
                  </a:cubicBezTo>
                  <a:cubicBezTo>
                    <a:pt x="185" y="135"/>
                    <a:pt x="186" y="132"/>
                    <a:pt x="185" y="130"/>
                  </a:cubicBezTo>
                  <a:cubicBezTo>
                    <a:pt x="184" y="127"/>
                    <a:pt x="181" y="127"/>
                    <a:pt x="179" y="128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8"/>
                    <a:pt x="64" y="189"/>
                    <a:pt x="64" y="191"/>
                  </a:cubicBezTo>
                  <a:cubicBezTo>
                    <a:pt x="64" y="193"/>
                    <a:pt x="65" y="194"/>
                    <a:pt x="67" y="1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076288" y="3979164"/>
            <a:ext cx="1070527" cy="1070527"/>
            <a:chOff x="3995459" y="7121636"/>
            <a:chExt cx="837454" cy="837454"/>
          </a:xfrm>
        </p:grpSpPr>
        <p:sp>
          <p:nvSpPr>
            <p:cNvPr id="7" name="Oval 18"/>
            <p:cNvSpPr>
              <a:spLocks noChangeArrowheads="1"/>
            </p:cNvSpPr>
            <p:nvPr/>
          </p:nvSpPr>
          <p:spPr bwMode="auto">
            <a:xfrm>
              <a:off x="3995459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8" name="Freeform 42"/>
            <p:cNvSpPr>
              <a:spLocks noEditPoints="1"/>
            </p:cNvSpPr>
            <p:nvPr/>
          </p:nvSpPr>
          <p:spPr bwMode="auto">
            <a:xfrm>
              <a:off x="4168022" y="7251929"/>
              <a:ext cx="492328" cy="576868"/>
            </a:xfrm>
            <a:custGeom>
              <a:avLst/>
              <a:gdLst>
                <a:gd name="T0" fmla="*/ 122 w 419"/>
                <a:gd name="T1" fmla="*/ 141 h 491"/>
                <a:gd name="T2" fmla="*/ 156 w 419"/>
                <a:gd name="T3" fmla="*/ 239 h 491"/>
                <a:gd name="T4" fmla="*/ 169 w 419"/>
                <a:gd name="T5" fmla="*/ 276 h 491"/>
                <a:gd name="T6" fmla="*/ 194 w 419"/>
                <a:gd name="T7" fmla="*/ 293 h 491"/>
                <a:gd name="T8" fmla="*/ 220 w 419"/>
                <a:gd name="T9" fmla="*/ 276 h 491"/>
                <a:gd name="T10" fmla="*/ 233 w 419"/>
                <a:gd name="T11" fmla="*/ 239 h 491"/>
                <a:gd name="T12" fmla="*/ 266 w 419"/>
                <a:gd name="T13" fmla="*/ 141 h 491"/>
                <a:gd name="T14" fmla="*/ 194 w 419"/>
                <a:gd name="T15" fmla="*/ 283 h 491"/>
                <a:gd name="T16" fmla="*/ 207 w 419"/>
                <a:gd name="T17" fmla="*/ 276 h 491"/>
                <a:gd name="T18" fmla="*/ 223 w 419"/>
                <a:gd name="T19" fmla="*/ 263 h 491"/>
                <a:gd name="T20" fmla="*/ 169 w 419"/>
                <a:gd name="T21" fmla="*/ 266 h 491"/>
                <a:gd name="T22" fmla="*/ 165 w 419"/>
                <a:gd name="T23" fmla="*/ 244 h 491"/>
                <a:gd name="T24" fmla="*/ 223 w 419"/>
                <a:gd name="T25" fmla="*/ 263 h 491"/>
                <a:gd name="T26" fmla="*/ 223 w 419"/>
                <a:gd name="T27" fmla="*/ 235 h 491"/>
                <a:gd name="T28" fmla="*/ 199 w 419"/>
                <a:gd name="T29" fmla="*/ 168 h 491"/>
                <a:gd name="T30" fmla="*/ 221 w 419"/>
                <a:gd name="T31" fmla="*/ 134 h 491"/>
                <a:gd name="T32" fmla="*/ 194 w 419"/>
                <a:gd name="T33" fmla="*/ 159 h 491"/>
                <a:gd name="T34" fmla="*/ 168 w 419"/>
                <a:gd name="T35" fmla="*/ 134 h 491"/>
                <a:gd name="T36" fmla="*/ 190 w 419"/>
                <a:gd name="T37" fmla="*/ 168 h 491"/>
                <a:gd name="T38" fmla="*/ 165 w 419"/>
                <a:gd name="T39" fmla="*/ 235 h 491"/>
                <a:gd name="T40" fmla="*/ 132 w 419"/>
                <a:gd name="T41" fmla="*/ 141 h 491"/>
                <a:gd name="T42" fmla="*/ 257 w 419"/>
                <a:gd name="T43" fmla="*/ 141 h 491"/>
                <a:gd name="T44" fmla="*/ 407 w 419"/>
                <a:gd name="T45" fmla="*/ 250 h 491"/>
                <a:gd name="T46" fmla="*/ 374 w 419"/>
                <a:gd name="T47" fmla="*/ 183 h 491"/>
                <a:gd name="T48" fmla="*/ 374 w 419"/>
                <a:gd name="T49" fmla="*/ 118 h 491"/>
                <a:gd name="T50" fmla="*/ 193 w 419"/>
                <a:gd name="T51" fmla="*/ 0 h 491"/>
                <a:gd name="T52" fmla="*/ 61 w 419"/>
                <a:gd name="T53" fmla="*/ 288 h 491"/>
                <a:gd name="T54" fmla="*/ 72 w 419"/>
                <a:gd name="T55" fmla="*/ 454 h 491"/>
                <a:gd name="T56" fmla="*/ 197 w 419"/>
                <a:gd name="T57" fmla="*/ 491 h 491"/>
                <a:gd name="T58" fmla="*/ 259 w 419"/>
                <a:gd name="T59" fmla="*/ 480 h 491"/>
                <a:gd name="T60" fmla="*/ 345 w 419"/>
                <a:gd name="T61" fmla="*/ 413 h 491"/>
                <a:gd name="T62" fmla="*/ 378 w 419"/>
                <a:gd name="T63" fmla="*/ 391 h 491"/>
                <a:gd name="T64" fmla="*/ 378 w 419"/>
                <a:gd name="T65" fmla="*/ 360 h 491"/>
                <a:gd name="T66" fmla="*/ 388 w 419"/>
                <a:gd name="T67" fmla="*/ 339 h 491"/>
                <a:gd name="T68" fmla="*/ 394 w 419"/>
                <a:gd name="T69" fmla="*/ 319 h 491"/>
                <a:gd name="T70" fmla="*/ 390 w 419"/>
                <a:gd name="T71" fmla="*/ 304 h 491"/>
                <a:gd name="T72" fmla="*/ 409 w 419"/>
                <a:gd name="T73" fmla="*/ 289 h 491"/>
                <a:gd name="T74" fmla="*/ 407 w 419"/>
                <a:gd name="T75" fmla="*/ 250 h 491"/>
                <a:gd name="T76" fmla="*/ 385 w 419"/>
                <a:gd name="T77" fmla="*/ 286 h 491"/>
                <a:gd name="T78" fmla="*/ 380 w 419"/>
                <a:gd name="T79" fmla="*/ 307 h 491"/>
                <a:gd name="T80" fmla="*/ 385 w 419"/>
                <a:gd name="T81" fmla="*/ 317 h 491"/>
                <a:gd name="T82" fmla="*/ 376 w 419"/>
                <a:gd name="T83" fmla="*/ 331 h 491"/>
                <a:gd name="T84" fmla="*/ 375 w 419"/>
                <a:gd name="T85" fmla="*/ 344 h 491"/>
                <a:gd name="T86" fmla="*/ 369 w 419"/>
                <a:gd name="T87" fmla="*/ 365 h 491"/>
                <a:gd name="T88" fmla="*/ 347 w 419"/>
                <a:gd name="T89" fmla="*/ 404 h 491"/>
                <a:gd name="T90" fmla="*/ 261 w 419"/>
                <a:gd name="T91" fmla="*/ 386 h 491"/>
                <a:gd name="T92" fmla="*/ 250 w 419"/>
                <a:gd name="T93" fmla="*/ 476 h 491"/>
                <a:gd name="T94" fmla="*/ 89 w 419"/>
                <a:gd name="T95" fmla="*/ 307 h 491"/>
                <a:gd name="T96" fmla="*/ 9 w 419"/>
                <a:gd name="T97" fmla="*/ 167 h 491"/>
                <a:gd name="T98" fmla="*/ 193 w 419"/>
                <a:gd name="T99" fmla="*/ 9 h 491"/>
                <a:gd name="T100" fmla="*/ 365 w 419"/>
                <a:gd name="T101" fmla="*/ 120 h 491"/>
                <a:gd name="T102" fmla="*/ 365 w 419"/>
                <a:gd name="T103" fmla="*/ 180 h 491"/>
                <a:gd name="T104" fmla="*/ 399 w 419"/>
                <a:gd name="T105" fmla="*/ 255 h 491"/>
                <a:gd name="T106" fmla="*/ 405 w 419"/>
                <a:gd name="T107" fmla="*/ 281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19" h="491">
                  <a:moveTo>
                    <a:pt x="194" y="69"/>
                  </a:moveTo>
                  <a:cubicBezTo>
                    <a:pt x="155" y="69"/>
                    <a:pt x="122" y="101"/>
                    <a:pt x="122" y="141"/>
                  </a:cubicBezTo>
                  <a:cubicBezTo>
                    <a:pt x="122" y="161"/>
                    <a:pt x="130" y="180"/>
                    <a:pt x="144" y="195"/>
                  </a:cubicBezTo>
                  <a:cubicBezTo>
                    <a:pt x="148" y="199"/>
                    <a:pt x="156" y="210"/>
                    <a:pt x="156" y="239"/>
                  </a:cubicBezTo>
                  <a:cubicBezTo>
                    <a:pt x="156" y="263"/>
                    <a:pt x="156" y="263"/>
                    <a:pt x="156" y="263"/>
                  </a:cubicBezTo>
                  <a:cubicBezTo>
                    <a:pt x="156" y="270"/>
                    <a:pt x="162" y="276"/>
                    <a:pt x="169" y="276"/>
                  </a:cubicBezTo>
                  <a:cubicBezTo>
                    <a:pt x="172" y="276"/>
                    <a:pt x="172" y="276"/>
                    <a:pt x="172" y="276"/>
                  </a:cubicBezTo>
                  <a:cubicBezTo>
                    <a:pt x="174" y="285"/>
                    <a:pt x="183" y="293"/>
                    <a:pt x="194" y="293"/>
                  </a:cubicBezTo>
                  <a:cubicBezTo>
                    <a:pt x="205" y="293"/>
                    <a:pt x="214" y="285"/>
                    <a:pt x="217" y="276"/>
                  </a:cubicBezTo>
                  <a:cubicBezTo>
                    <a:pt x="220" y="276"/>
                    <a:pt x="220" y="276"/>
                    <a:pt x="220" y="276"/>
                  </a:cubicBezTo>
                  <a:cubicBezTo>
                    <a:pt x="227" y="276"/>
                    <a:pt x="233" y="270"/>
                    <a:pt x="233" y="263"/>
                  </a:cubicBezTo>
                  <a:cubicBezTo>
                    <a:pt x="233" y="239"/>
                    <a:pt x="233" y="239"/>
                    <a:pt x="233" y="239"/>
                  </a:cubicBezTo>
                  <a:cubicBezTo>
                    <a:pt x="233" y="210"/>
                    <a:pt x="241" y="199"/>
                    <a:pt x="244" y="195"/>
                  </a:cubicBezTo>
                  <a:cubicBezTo>
                    <a:pt x="258" y="180"/>
                    <a:pt x="266" y="161"/>
                    <a:pt x="266" y="141"/>
                  </a:cubicBezTo>
                  <a:cubicBezTo>
                    <a:pt x="266" y="101"/>
                    <a:pt x="234" y="69"/>
                    <a:pt x="194" y="69"/>
                  </a:cubicBezTo>
                  <a:close/>
                  <a:moveTo>
                    <a:pt x="194" y="283"/>
                  </a:moveTo>
                  <a:cubicBezTo>
                    <a:pt x="189" y="283"/>
                    <a:pt x="184" y="280"/>
                    <a:pt x="182" y="276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05" y="280"/>
                    <a:pt x="200" y="283"/>
                    <a:pt x="194" y="283"/>
                  </a:cubicBezTo>
                  <a:close/>
                  <a:moveTo>
                    <a:pt x="223" y="263"/>
                  </a:moveTo>
                  <a:cubicBezTo>
                    <a:pt x="223" y="265"/>
                    <a:pt x="222" y="266"/>
                    <a:pt x="220" y="266"/>
                  </a:cubicBezTo>
                  <a:cubicBezTo>
                    <a:pt x="169" y="266"/>
                    <a:pt x="169" y="266"/>
                    <a:pt x="169" y="266"/>
                  </a:cubicBezTo>
                  <a:cubicBezTo>
                    <a:pt x="167" y="266"/>
                    <a:pt x="165" y="265"/>
                    <a:pt x="165" y="263"/>
                  </a:cubicBezTo>
                  <a:cubicBezTo>
                    <a:pt x="165" y="244"/>
                    <a:pt x="165" y="244"/>
                    <a:pt x="165" y="244"/>
                  </a:cubicBezTo>
                  <a:cubicBezTo>
                    <a:pt x="223" y="244"/>
                    <a:pt x="223" y="244"/>
                    <a:pt x="223" y="244"/>
                  </a:cubicBezTo>
                  <a:lnTo>
                    <a:pt x="223" y="263"/>
                  </a:lnTo>
                  <a:close/>
                  <a:moveTo>
                    <a:pt x="237" y="188"/>
                  </a:moveTo>
                  <a:cubicBezTo>
                    <a:pt x="232" y="194"/>
                    <a:pt x="224" y="207"/>
                    <a:pt x="223" y="235"/>
                  </a:cubicBezTo>
                  <a:cubicBezTo>
                    <a:pt x="199" y="235"/>
                    <a:pt x="199" y="235"/>
                    <a:pt x="199" y="235"/>
                  </a:cubicBezTo>
                  <a:cubicBezTo>
                    <a:pt x="199" y="168"/>
                    <a:pt x="199" y="168"/>
                    <a:pt x="199" y="168"/>
                  </a:cubicBezTo>
                  <a:cubicBezTo>
                    <a:pt x="218" y="165"/>
                    <a:pt x="224" y="141"/>
                    <a:pt x="224" y="140"/>
                  </a:cubicBezTo>
                  <a:cubicBezTo>
                    <a:pt x="225" y="137"/>
                    <a:pt x="223" y="135"/>
                    <a:pt x="221" y="134"/>
                  </a:cubicBezTo>
                  <a:cubicBezTo>
                    <a:pt x="218" y="133"/>
                    <a:pt x="216" y="135"/>
                    <a:pt x="215" y="137"/>
                  </a:cubicBezTo>
                  <a:cubicBezTo>
                    <a:pt x="215" y="138"/>
                    <a:pt x="210" y="159"/>
                    <a:pt x="194" y="159"/>
                  </a:cubicBezTo>
                  <a:cubicBezTo>
                    <a:pt x="179" y="159"/>
                    <a:pt x="173" y="138"/>
                    <a:pt x="173" y="137"/>
                  </a:cubicBezTo>
                  <a:cubicBezTo>
                    <a:pt x="173" y="135"/>
                    <a:pt x="170" y="133"/>
                    <a:pt x="168" y="134"/>
                  </a:cubicBezTo>
                  <a:cubicBezTo>
                    <a:pt x="165" y="135"/>
                    <a:pt x="164" y="137"/>
                    <a:pt x="164" y="140"/>
                  </a:cubicBezTo>
                  <a:cubicBezTo>
                    <a:pt x="165" y="141"/>
                    <a:pt x="170" y="165"/>
                    <a:pt x="190" y="168"/>
                  </a:cubicBezTo>
                  <a:cubicBezTo>
                    <a:pt x="190" y="235"/>
                    <a:pt x="190" y="235"/>
                    <a:pt x="190" y="235"/>
                  </a:cubicBezTo>
                  <a:cubicBezTo>
                    <a:pt x="165" y="235"/>
                    <a:pt x="165" y="235"/>
                    <a:pt x="165" y="235"/>
                  </a:cubicBezTo>
                  <a:cubicBezTo>
                    <a:pt x="164" y="207"/>
                    <a:pt x="156" y="194"/>
                    <a:pt x="151" y="188"/>
                  </a:cubicBezTo>
                  <a:cubicBezTo>
                    <a:pt x="139" y="176"/>
                    <a:pt x="132" y="158"/>
                    <a:pt x="132" y="141"/>
                  </a:cubicBezTo>
                  <a:cubicBezTo>
                    <a:pt x="132" y="107"/>
                    <a:pt x="160" y="79"/>
                    <a:pt x="194" y="79"/>
                  </a:cubicBezTo>
                  <a:cubicBezTo>
                    <a:pt x="229" y="79"/>
                    <a:pt x="257" y="107"/>
                    <a:pt x="257" y="141"/>
                  </a:cubicBezTo>
                  <a:cubicBezTo>
                    <a:pt x="257" y="158"/>
                    <a:pt x="250" y="176"/>
                    <a:pt x="237" y="188"/>
                  </a:cubicBezTo>
                  <a:close/>
                  <a:moveTo>
                    <a:pt x="407" y="250"/>
                  </a:moveTo>
                  <a:cubicBezTo>
                    <a:pt x="395" y="232"/>
                    <a:pt x="374" y="197"/>
                    <a:pt x="372" y="188"/>
                  </a:cubicBezTo>
                  <a:cubicBezTo>
                    <a:pt x="373" y="187"/>
                    <a:pt x="373" y="185"/>
                    <a:pt x="374" y="183"/>
                  </a:cubicBezTo>
                  <a:cubicBezTo>
                    <a:pt x="376" y="176"/>
                    <a:pt x="379" y="166"/>
                    <a:pt x="379" y="158"/>
                  </a:cubicBezTo>
                  <a:cubicBezTo>
                    <a:pt x="379" y="146"/>
                    <a:pt x="377" y="129"/>
                    <a:pt x="374" y="118"/>
                  </a:cubicBezTo>
                  <a:cubicBezTo>
                    <a:pt x="373" y="112"/>
                    <a:pt x="364" y="83"/>
                    <a:pt x="338" y="55"/>
                  </a:cubicBezTo>
                  <a:cubicBezTo>
                    <a:pt x="303" y="18"/>
                    <a:pt x="255" y="0"/>
                    <a:pt x="193" y="0"/>
                  </a:cubicBezTo>
                  <a:cubicBezTo>
                    <a:pt x="65" y="0"/>
                    <a:pt x="0" y="56"/>
                    <a:pt x="0" y="167"/>
                  </a:cubicBezTo>
                  <a:cubicBezTo>
                    <a:pt x="0" y="231"/>
                    <a:pt x="37" y="266"/>
                    <a:pt x="61" y="288"/>
                  </a:cubicBezTo>
                  <a:cubicBezTo>
                    <a:pt x="70" y="297"/>
                    <a:pt x="78" y="304"/>
                    <a:pt x="80" y="310"/>
                  </a:cubicBezTo>
                  <a:cubicBezTo>
                    <a:pt x="97" y="376"/>
                    <a:pt x="82" y="429"/>
                    <a:pt x="72" y="454"/>
                  </a:cubicBezTo>
                  <a:cubicBezTo>
                    <a:pt x="71" y="456"/>
                    <a:pt x="72" y="459"/>
                    <a:pt x="74" y="460"/>
                  </a:cubicBezTo>
                  <a:cubicBezTo>
                    <a:pt x="112" y="480"/>
                    <a:pt x="154" y="491"/>
                    <a:pt x="197" y="491"/>
                  </a:cubicBezTo>
                  <a:cubicBezTo>
                    <a:pt x="217" y="491"/>
                    <a:pt x="236" y="489"/>
                    <a:pt x="256" y="484"/>
                  </a:cubicBezTo>
                  <a:cubicBezTo>
                    <a:pt x="258" y="484"/>
                    <a:pt x="259" y="482"/>
                    <a:pt x="259" y="480"/>
                  </a:cubicBezTo>
                  <a:cubicBezTo>
                    <a:pt x="259" y="438"/>
                    <a:pt x="260" y="406"/>
                    <a:pt x="262" y="396"/>
                  </a:cubicBezTo>
                  <a:cubicBezTo>
                    <a:pt x="280" y="401"/>
                    <a:pt x="335" y="413"/>
                    <a:pt x="345" y="413"/>
                  </a:cubicBezTo>
                  <a:cubicBezTo>
                    <a:pt x="346" y="413"/>
                    <a:pt x="347" y="413"/>
                    <a:pt x="347" y="413"/>
                  </a:cubicBezTo>
                  <a:cubicBezTo>
                    <a:pt x="355" y="413"/>
                    <a:pt x="374" y="413"/>
                    <a:pt x="378" y="391"/>
                  </a:cubicBezTo>
                  <a:cubicBezTo>
                    <a:pt x="381" y="380"/>
                    <a:pt x="380" y="370"/>
                    <a:pt x="379" y="364"/>
                  </a:cubicBezTo>
                  <a:cubicBezTo>
                    <a:pt x="379" y="362"/>
                    <a:pt x="378" y="360"/>
                    <a:pt x="378" y="360"/>
                  </a:cubicBezTo>
                  <a:cubicBezTo>
                    <a:pt x="379" y="356"/>
                    <a:pt x="382" y="352"/>
                    <a:pt x="384" y="348"/>
                  </a:cubicBezTo>
                  <a:cubicBezTo>
                    <a:pt x="386" y="344"/>
                    <a:pt x="387" y="342"/>
                    <a:pt x="388" y="339"/>
                  </a:cubicBezTo>
                  <a:cubicBezTo>
                    <a:pt x="388" y="337"/>
                    <a:pt x="387" y="333"/>
                    <a:pt x="386" y="330"/>
                  </a:cubicBezTo>
                  <a:cubicBezTo>
                    <a:pt x="389" y="327"/>
                    <a:pt x="393" y="323"/>
                    <a:pt x="394" y="319"/>
                  </a:cubicBezTo>
                  <a:cubicBezTo>
                    <a:pt x="394" y="315"/>
                    <a:pt x="392" y="310"/>
                    <a:pt x="390" y="305"/>
                  </a:cubicBezTo>
                  <a:cubicBezTo>
                    <a:pt x="390" y="305"/>
                    <a:pt x="390" y="305"/>
                    <a:pt x="390" y="304"/>
                  </a:cubicBezTo>
                  <a:cubicBezTo>
                    <a:pt x="390" y="303"/>
                    <a:pt x="390" y="299"/>
                    <a:pt x="390" y="294"/>
                  </a:cubicBezTo>
                  <a:cubicBezTo>
                    <a:pt x="396" y="293"/>
                    <a:pt x="406" y="291"/>
                    <a:pt x="409" y="289"/>
                  </a:cubicBezTo>
                  <a:cubicBezTo>
                    <a:pt x="415" y="286"/>
                    <a:pt x="419" y="277"/>
                    <a:pt x="419" y="272"/>
                  </a:cubicBezTo>
                  <a:cubicBezTo>
                    <a:pt x="419" y="270"/>
                    <a:pt x="418" y="270"/>
                    <a:pt x="407" y="250"/>
                  </a:cubicBezTo>
                  <a:close/>
                  <a:moveTo>
                    <a:pt x="405" y="281"/>
                  </a:moveTo>
                  <a:cubicBezTo>
                    <a:pt x="403" y="282"/>
                    <a:pt x="393" y="284"/>
                    <a:pt x="385" y="286"/>
                  </a:cubicBezTo>
                  <a:cubicBezTo>
                    <a:pt x="383" y="286"/>
                    <a:pt x="381" y="288"/>
                    <a:pt x="381" y="290"/>
                  </a:cubicBezTo>
                  <a:cubicBezTo>
                    <a:pt x="380" y="305"/>
                    <a:pt x="380" y="306"/>
                    <a:pt x="380" y="307"/>
                  </a:cubicBezTo>
                  <a:cubicBezTo>
                    <a:pt x="381" y="308"/>
                    <a:pt x="381" y="308"/>
                    <a:pt x="382" y="310"/>
                  </a:cubicBezTo>
                  <a:cubicBezTo>
                    <a:pt x="384" y="314"/>
                    <a:pt x="385" y="316"/>
                    <a:pt x="385" y="317"/>
                  </a:cubicBezTo>
                  <a:cubicBezTo>
                    <a:pt x="384" y="319"/>
                    <a:pt x="381" y="322"/>
                    <a:pt x="377" y="325"/>
                  </a:cubicBezTo>
                  <a:cubicBezTo>
                    <a:pt x="376" y="326"/>
                    <a:pt x="375" y="329"/>
                    <a:pt x="376" y="331"/>
                  </a:cubicBezTo>
                  <a:cubicBezTo>
                    <a:pt x="377" y="334"/>
                    <a:pt x="378" y="337"/>
                    <a:pt x="378" y="338"/>
                  </a:cubicBezTo>
                  <a:cubicBezTo>
                    <a:pt x="378" y="339"/>
                    <a:pt x="377" y="342"/>
                    <a:pt x="375" y="344"/>
                  </a:cubicBezTo>
                  <a:cubicBezTo>
                    <a:pt x="373" y="348"/>
                    <a:pt x="371" y="353"/>
                    <a:pt x="369" y="357"/>
                  </a:cubicBezTo>
                  <a:cubicBezTo>
                    <a:pt x="369" y="359"/>
                    <a:pt x="369" y="362"/>
                    <a:pt x="369" y="365"/>
                  </a:cubicBezTo>
                  <a:cubicBezTo>
                    <a:pt x="370" y="371"/>
                    <a:pt x="371" y="379"/>
                    <a:pt x="369" y="389"/>
                  </a:cubicBezTo>
                  <a:cubicBezTo>
                    <a:pt x="367" y="401"/>
                    <a:pt x="359" y="404"/>
                    <a:pt x="347" y="404"/>
                  </a:cubicBezTo>
                  <a:cubicBezTo>
                    <a:pt x="347" y="404"/>
                    <a:pt x="346" y="404"/>
                    <a:pt x="345" y="404"/>
                  </a:cubicBezTo>
                  <a:cubicBezTo>
                    <a:pt x="335" y="403"/>
                    <a:pt x="271" y="389"/>
                    <a:pt x="261" y="386"/>
                  </a:cubicBezTo>
                  <a:cubicBezTo>
                    <a:pt x="259" y="386"/>
                    <a:pt x="257" y="386"/>
                    <a:pt x="256" y="387"/>
                  </a:cubicBezTo>
                  <a:cubicBezTo>
                    <a:pt x="250" y="394"/>
                    <a:pt x="249" y="449"/>
                    <a:pt x="250" y="476"/>
                  </a:cubicBezTo>
                  <a:cubicBezTo>
                    <a:pt x="193" y="488"/>
                    <a:pt x="133" y="480"/>
                    <a:pt x="83" y="454"/>
                  </a:cubicBezTo>
                  <a:cubicBezTo>
                    <a:pt x="93" y="426"/>
                    <a:pt x="105" y="373"/>
                    <a:pt x="89" y="307"/>
                  </a:cubicBezTo>
                  <a:cubicBezTo>
                    <a:pt x="87" y="299"/>
                    <a:pt x="79" y="292"/>
                    <a:pt x="68" y="282"/>
                  </a:cubicBezTo>
                  <a:cubicBezTo>
                    <a:pt x="44" y="260"/>
                    <a:pt x="9" y="227"/>
                    <a:pt x="9" y="167"/>
                  </a:cubicBezTo>
                  <a:cubicBezTo>
                    <a:pt x="9" y="119"/>
                    <a:pt x="22" y="82"/>
                    <a:pt x="47" y="56"/>
                  </a:cubicBezTo>
                  <a:cubicBezTo>
                    <a:pt x="78" y="25"/>
                    <a:pt x="127" y="9"/>
                    <a:pt x="193" y="9"/>
                  </a:cubicBezTo>
                  <a:cubicBezTo>
                    <a:pt x="252" y="9"/>
                    <a:pt x="298" y="27"/>
                    <a:pt x="331" y="61"/>
                  </a:cubicBezTo>
                  <a:cubicBezTo>
                    <a:pt x="357" y="88"/>
                    <a:pt x="364" y="117"/>
                    <a:pt x="365" y="120"/>
                  </a:cubicBezTo>
                  <a:cubicBezTo>
                    <a:pt x="367" y="130"/>
                    <a:pt x="370" y="147"/>
                    <a:pt x="370" y="158"/>
                  </a:cubicBezTo>
                  <a:cubicBezTo>
                    <a:pt x="370" y="165"/>
                    <a:pt x="367" y="174"/>
                    <a:pt x="365" y="180"/>
                  </a:cubicBezTo>
                  <a:cubicBezTo>
                    <a:pt x="363" y="185"/>
                    <a:pt x="363" y="187"/>
                    <a:pt x="363" y="189"/>
                  </a:cubicBezTo>
                  <a:cubicBezTo>
                    <a:pt x="364" y="198"/>
                    <a:pt x="380" y="224"/>
                    <a:pt x="399" y="255"/>
                  </a:cubicBezTo>
                  <a:cubicBezTo>
                    <a:pt x="403" y="263"/>
                    <a:pt x="408" y="271"/>
                    <a:pt x="409" y="273"/>
                  </a:cubicBezTo>
                  <a:cubicBezTo>
                    <a:pt x="409" y="275"/>
                    <a:pt x="406" y="280"/>
                    <a:pt x="405" y="2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045185" y="3979164"/>
            <a:ext cx="1070527" cy="1070527"/>
            <a:chOff x="5038007" y="7121636"/>
            <a:chExt cx="837454" cy="837454"/>
          </a:xfrm>
        </p:grpSpPr>
        <p:sp>
          <p:nvSpPr>
            <p:cNvPr id="9" name="Oval 15"/>
            <p:cNvSpPr>
              <a:spLocks noChangeArrowheads="1"/>
            </p:cNvSpPr>
            <p:nvPr/>
          </p:nvSpPr>
          <p:spPr bwMode="auto">
            <a:xfrm>
              <a:off x="5038007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0" name="Freeform 23"/>
            <p:cNvSpPr>
              <a:spLocks noEditPoints="1"/>
            </p:cNvSpPr>
            <p:nvPr/>
          </p:nvSpPr>
          <p:spPr bwMode="auto">
            <a:xfrm>
              <a:off x="5178529" y="7275052"/>
              <a:ext cx="556412" cy="529621"/>
            </a:xfrm>
            <a:custGeom>
              <a:avLst/>
              <a:gdLst>
                <a:gd name="T0" fmla="*/ 704 w 706"/>
                <a:gd name="T1" fmla="*/ 161 h 672"/>
                <a:gd name="T2" fmla="*/ 634 w 706"/>
                <a:gd name="T3" fmla="*/ 72 h 672"/>
                <a:gd name="T4" fmla="*/ 629 w 706"/>
                <a:gd name="T5" fmla="*/ 70 h 672"/>
                <a:gd name="T6" fmla="*/ 360 w 706"/>
                <a:gd name="T7" fmla="*/ 70 h 672"/>
                <a:gd name="T8" fmla="*/ 360 w 706"/>
                <a:gd name="T9" fmla="*/ 7 h 672"/>
                <a:gd name="T10" fmla="*/ 353 w 706"/>
                <a:gd name="T11" fmla="*/ 0 h 672"/>
                <a:gd name="T12" fmla="*/ 346 w 706"/>
                <a:gd name="T13" fmla="*/ 7 h 672"/>
                <a:gd name="T14" fmla="*/ 346 w 706"/>
                <a:gd name="T15" fmla="*/ 70 h 672"/>
                <a:gd name="T16" fmla="*/ 129 w 706"/>
                <a:gd name="T17" fmla="*/ 70 h 672"/>
                <a:gd name="T18" fmla="*/ 122 w 706"/>
                <a:gd name="T19" fmla="*/ 77 h 672"/>
                <a:gd name="T20" fmla="*/ 122 w 706"/>
                <a:gd name="T21" fmla="*/ 253 h 672"/>
                <a:gd name="T22" fmla="*/ 129 w 706"/>
                <a:gd name="T23" fmla="*/ 260 h 672"/>
                <a:gd name="T24" fmla="*/ 346 w 706"/>
                <a:gd name="T25" fmla="*/ 260 h 672"/>
                <a:gd name="T26" fmla="*/ 346 w 706"/>
                <a:gd name="T27" fmla="*/ 329 h 672"/>
                <a:gd name="T28" fmla="*/ 77 w 706"/>
                <a:gd name="T29" fmla="*/ 329 h 672"/>
                <a:gd name="T30" fmla="*/ 72 w 706"/>
                <a:gd name="T31" fmla="*/ 332 h 672"/>
                <a:gd name="T32" fmla="*/ 2 w 706"/>
                <a:gd name="T33" fmla="*/ 420 h 672"/>
                <a:gd name="T34" fmla="*/ 2 w 706"/>
                <a:gd name="T35" fmla="*/ 429 h 672"/>
                <a:gd name="T36" fmla="*/ 72 w 706"/>
                <a:gd name="T37" fmla="*/ 517 h 672"/>
                <a:gd name="T38" fmla="*/ 77 w 706"/>
                <a:gd name="T39" fmla="*/ 519 h 672"/>
                <a:gd name="T40" fmla="*/ 346 w 706"/>
                <a:gd name="T41" fmla="*/ 519 h 672"/>
                <a:gd name="T42" fmla="*/ 346 w 706"/>
                <a:gd name="T43" fmla="*/ 665 h 672"/>
                <a:gd name="T44" fmla="*/ 353 w 706"/>
                <a:gd name="T45" fmla="*/ 672 h 672"/>
                <a:gd name="T46" fmla="*/ 360 w 706"/>
                <a:gd name="T47" fmla="*/ 665 h 672"/>
                <a:gd name="T48" fmla="*/ 360 w 706"/>
                <a:gd name="T49" fmla="*/ 519 h 672"/>
                <a:gd name="T50" fmla="*/ 577 w 706"/>
                <a:gd name="T51" fmla="*/ 519 h 672"/>
                <a:gd name="T52" fmla="*/ 584 w 706"/>
                <a:gd name="T53" fmla="*/ 512 h 672"/>
                <a:gd name="T54" fmla="*/ 584 w 706"/>
                <a:gd name="T55" fmla="*/ 336 h 672"/>
                <a:gd name="T56" fmla="*/ 577 w 706"/>
                <a:gd name="T57" fmla="*/ 329 h 672"/>
                <a:gd name="T58" fmla="*/ 360 w 706"/>
                <a:gd name="T59" fmla="*/ 329 h 672"/>
                <a:gd name="T60" fmla="*/ 360 w 706"/>
                <a:gd name="T61" fmla="*/ 260 h 672"/>
                <a:gd name="T62" fmla="*/ 629 w 706"/>
                <a:gd name="T63" fmla="*/ 260 h 672"/>
                <a:gd name="T64" fmla="*/ 634 w 706"/>
                <a:gd name="T65" fmla="*/ 257 h 672"/>
                <a:gd name="T66" fmla="*/ 704 w 706"/>
                <a:gd name="T67" fmla="*/ 169 h 672"/>
                <a:gd name="T68" fmla="*/ 704 w 706"/>
                <a:gd name="T69" fmla="*/ 161 h 672"/>
                <a:gd name="T70" fmla="*/ 570 w 706"/>
                <a:gd name="T71" fmla="*/ 505 h 672"/>
                <a:gd name="T72" fmla="*/ 80 w 706"/>
                <a:gd name="T73" fmla="*/ 505 h 672"/>
                <a:gd name="T74" fmla="*/ 16 w 706"/>
                <a:gd name="T75" fmla="*/ 424 h 672"/>
                <a:gd name="T76" fmla="*/ 80 w 706"/>
                <a:gd name="T77" fmla="*/ 343 h 672"/>
                <a:gd name="T78" fmla="*/ 353 w 706"/>
                <a:gd name="T79" fmla="*/ 343 h 672"/>
                <a:gd name="T80" fmla="*/ 353 w 706"/>
                <a:gd name="T81" fmla="*/ 343 h 672"/>
                <a:gd name="T82" fmla="*/ 353 w 706"/>
                <a:gd name="T83" fmla="*/ 343 h 672"/>
                <a:gd name="T84" fmla="*/ 570 w 706"/>
                <a:gd name="T85" fmla="*/ 343 h 672"/>
                <a:gd name="T86" fmla="*/ 570 w 706"/>
                <a:gd name="T87" fmla="*/ 505 h 672"/>
                <a:gd name="T88" fmla="*/ 626 w 706"/>
                <a:gd name="T89" fmla="*/ 246 h 672"/>
                <a:gd name="T90" fmla="*/ 136 w 706"/>
                <a:gd name="T91" fmla="*/ 246 h 672"/>
                <a:gd name="T92" fmla="*/ 136 w 706"/>
                <a:gd name="T93" fmla="*/ 84 h 672"/>
                <a:gd name="T94" fmla="*/ 626 w 706"/>
                <a:gd name="T95" fmla="*/ 84 h 672"/>
                <a:gd name="T96" fmla="*/ 690 w 706"/>
                <a:gd name="T97" fmla="*/ 165 h 672"/>
                <a:gd name="T98" fmla="*/ 626 w 706"/>
                <a:gd name="T99" fmla="*/ 246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06" h="672">
                  <a:moveTo>
                    <a:pt x="704" y="161"/>
                  </a:moveTo>
                  <a:cubicBezTo>
                    <a:pt x="634" y="72"/>
                    <a:pt x="634" y="72"/>
                    <a:pt x="634" y="72"/>
                  </a:cubicBezTo>
                  <a:cubicBezTo>
                    <a:pt x="633" y="71"/>
                    <a:pt x="631" y="70"/>
                    <a:pt x="62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"/>
                    <a:pt x="360" y="7"/>
                    <a:pt x="360" y="7"/>
                  </a:cubicBezTo>
                  <a:cubicBezTo>
                    <a:pt x="360" y="3"/>
                    <a:pt x="357" y="0"/>
                    <a:pt x="353" y="0"/>
                  </a:cubicBezTo>
                  <a:cubicBezTo>
                    <a:pt x="349" y="0"/>
                    <a:pt x="346" y="3"/>
                    <a:pt x="346" y="7"/>
                  </a:cubicBezTo>
                  <a:cubicBezTo>
                    <a:pt x="346" y="70"/>
                    <a:pt x="346" y="70"/>
                    <a:pt x="346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6" y="70"/>
                    <a:pt x="122" y="73"/>
                    <a:pt x="122" y="77"/>
                  </a:cubicBezTo>
                  <a:cubicBezTo>
                    <a:pt x="122" y="253"/>
                    <a:pt x="122" y="253"/>
                    <a:pt x="122" y="253"/>
                  </a:cubicBezTo>
                  <a:cubicBezTo>
                    <a:pt x="122" y="257"/>
                    <a:pt x="126" y="260"/>
                    <a:pt x="129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329"/>
                    <a:pt x="346" y="329"/>
                    <a:pt x="346" y="329"/>
                  </a:cubicBezTo>
                  <a:cubicBezTo>
                    <a:pt x="77" y="329"/>
                    <a:pt x="77" y="329"/>
                    <a:pt x="77" y="329"/>
                  </a:cubicBezTo>
                  <a:cubicBezTo>
                    <a:pt x="75" y="329"/>
                    <a:pt x="73" y="330"/>
                    <a:pt x="72" y="332"/>
                  </a:cubicBezTo>
                  <a:cubicBezTo>
                    <a:pt x="2" y="420"/>
                    <a:pt x="2" y="420"/>
                    <a:pt x="2" y="420"/>
                  </a:cubicBezTo>
                  <a:cubicBezTo>
                    <a:pt x="0" y="423"/>
                    <a:pt x="0" y="426"/>
                    <a:pt x="2" y="429"/>
                  </a:cubicBezTo>
                  <a:cubicBezTo>
                    <a:pt x="72" y="517"/>
                    <a:pt x="72" y="517"/>
                    <a:pt x="72" y="517"/>
                  </a:cubicBezTo>
                  <a:cubicBezTo>
                    <a:pt x="73" y="519"/>
                    <a:pt x="75" y="519"/>
                    <a:pt x="77" y="519"/>
                  </a:cubicBezTo>
                  <a:cubicBezTo>
                    <a:pt x="346" y="519"/>
                    <a:pt x="346" y="519"/>
                    <a:pt x="346" y="519"/>
                  </a:cubicBezTo>
                  <a:cubicBezTo>
                    <a:pt x="346" y="665"/>
                    <a:pt x="346" y="665"/>
                    <a:pt x="346" y="665"/>
                  </a:cubicBezTo>
                  <a:cubicBezTo>
                    <a:pt x="346" y="669"/>
                    <a:pt x="349" y="672"/>
                    <a:pt x="353" y="672"/>
                  </a:cubicBezTo>
                  <a:cubicBezTo>
                    <a:pt x="357" y="672"/>
                    <a:pt x="360" y="669"/>
                    <a:pt x="360" y="665"/>
                  </a:cubicBezTo>
                  <a:cubicBezTo>
                    <a:pt x="360" y="519"/>
                    <a:pt x="360" y="519"/>
                    <a:pt x="360" y="519"/>
                  </a:cubicBezTo>
                  <a:cubicBezTo>
                    <a:pt x="577" y="519"/>
                    <a:pt x="577" y="519"/>
                    <a:pt x="577" y="519"/>
                  </a:cubicBezTo>
                  <a:cubicBezTo>
                    <a:pt x="580" y="519"/>
                    <a:pt x="584" y="516"/>
                    <a:pt x="584" y="512"/>
                  </a:cubicBezTo>
                  <a:cubicBezTo>
                    <a:pt x="584" y="336"/>
                    <a:pt x="584" y="336"/>
                    <a:pt x="584" y="336"/>
                  </a:cubicBezTo>
                  <a:cubicBezTo>
                    <a:pt x="584" y="332"/>
                    <a:pt x="580" y="329"/>
                    <a:pt x="577" y="329"/>
                  </a:cubicBezTo>
                  <a:cubicBezTo>
                    <a:pt x="360" y="329"/>
                    <a:pt x="360" y="329"/>
                    <a:pt x="360" y="329"/>
                  </a:cubicBezTo>
                  <a:cubicBezTo>
                    <a:pt x="360" y="260"/>
                    <a:pt x="360" y="260"/>
                    <a:pt x="360" y="260"/>
                  </a:cubicBezTo>
                  <a:cubicBezTo>
                    <a:pt x="629" y="260"/>
                    <a:pt x="629" y="260"/>
                    <a:pt x="629" y="260"/>
                  </a:cubicBezTo>
                  <a:cubicBezTo>
                    <a:pt x="631" y="260"/>
                    <a:pt x="633" y="259"/>
                    <a:pt x="634" y="257"/>
                  </a:cubicBezTo>
                  <a:cubicBezTo>
                    <a:pt x="704" y="169"/>
                    <a:pt x="704" y="169"/>
                    <a:pt x="704" y="169"/>
                  </a:cubicBezTo>
                  <a:cubicBezTo>
                    <a:pt x="706" y="167"/>
                    <a:pt x="706" y="163"/>
                    <a:pt x="704" y="161"/>
                  </a:cubicBezTo>
                  <a:close/>
                  <a:moveTo>
                    <a:pt x="570" y="505"/>
                  </a:moveTo>
                  <a:cubicBezTo>
                    <a:pt x="80" y="505"/>
                    <a:pt x="80" y="505"/>
                    <a:pt x="80" y="505"/>
                  </a:cubicBezTo>
                  <a:cubicBezTo>
                    <a:pt x="16" y="424"/>
                    <a:pt x="16" y="424"/>
                    <a:pt x="16" y="424"/>
                  </a:cubicBezTo>
                  <a:cubicBezTo>
                    <a:pt x="80" y="343"/>
                    <a:pt x="80" y="343"/>
                    <a:pt x="80" y="343"/>
                  </a:cubicBezTo>
                  <a:cubicBezTo>
                    <a:pt x="353" y="343"/>
                    <a:pt x="353" y="343"/>
                    <a:pt x="353" y="343"/>
                  </a:cubicBezTo>
                  <a:cubicBezTo>
                    <a:pt x="353" y="343"/>
                    <a:pt x="353" y="343"/>
                    <a:pt x="353" y="343"/>
                  </a:cubicBezTo>
                  <a:cubicBezTo>
                    <a:pt x="353" y="343"/>
                    <a:pt x="353" y="343"/>
                    <a:pt x="353" y="343"/>
                  </a:cubicBezTo>
                  <a:cubicBezTo>
                    <a:pt x="570" y="343"/>
                    <a:pt x="570" y="343"/>
                    <a:pt x="570" y="343"/>
                  </a:cubicBezTo>
                  <a:lnTo>
                    <a:pt x="570" y="505"/>
                  </a:lnTo>
                  <a:close/>
                  <a:moveTo>
                    <a:pt x="626" y="246"/>
                  </a:moveTo>
                  <a:cubicBezTo>
                    <a:pt x="136" y="246"/>
                    <a:pt x="136" y="246"/>
                    <a:pt x="136" y="246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626" y="84"/>
                    <a:pt x="626" y="84"/>
                    <a:pt x="626" y="84"/>
                  </a:cubicBezTo>
                  <a:cubicBezTo>
                    <a:pt x="690" y="165"/>
                    <a:pt x="690" y="165"/>
                    <a:pt x="690" y="165"/>
                  </a:cubicBezTo>
                  <a:lnTo>
                    <a:pt x="626" y="2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076288" y="2209506"/>
            <a:ext cx="1070527" cy="1070527"/>
            <a:chOff x="1536049" y="7121636"/>
            <a:chExt cx="837454" cy="837454"/>
          </a:xfrm>
        </p:grpSpPr>
        <p:sp>
          <p:nvSpPr>
            <p:cNvPr id="13" name="Oval 45"/>
            <p:cNvSpPr>
              <a:spLocks noChangeArrowheads="1"/>
            </p:cNvSpPr>
            <p:nvPr/>
          </p:nvSpPr>
          <p:spPr bwMode="auto">
            <a:xfrm>
              <a:off x="1536049" y="7121636"/>
              <a:ext cx="837454" cy="8374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4" name="Freeform 103"/>
            <p:cNvSpPr>
              <a:spLocks noEditPoints="1"/>
            </p:cNvSpPr>
            <p:nvPr/>
          </p:nvSpPr>
          <p:spPr bwMode="auto">
            <a:xfrm>
              <a:off x="1688231" y="7320748"/>
              <a:ext cx="532180" cy="439231"/>
            </a:xfrm>
            <a:custGeom>
              <a:avLst/>
              <a:gdLst>
                <a:gd name="T0" fmla="*/ 466 w 675"/>
                <a:gd name="T1" fmla="*/ 403 h 557"/>
                <a:gd name="T2" fmla="*/ 270 w 675"/>
                <a:gd name="T3" fmla="*/ 403 h 557"/>
                <a:gd name="T4" fmla="*/ 368 w 675"/>
                <a:gd name="T5" fmla="*/ 304 h 557"/>
                <a:gd name="T6" fmla="*/ 368 w 675"/>
                <a:gd name="T7" fmla="*/ 502 h 557"/>
                <a:gd name="T8" fmla="*/ 368 w 675"/>
                <a:gd name="T9" fmla="*/ 304 h 557"/>
                <a:gd name="T10" fmla="*/ 598 w 675"/>
                <a:gd name="T11" fmla="*/ 406 h 557"/>
                <a:gd name="T12" fmla="*/ 514 w 675"/>
                <a:gd name="T13" fmla="*/ 406 h 557"/>
                <a:gd name="T14" fmla="*/ 556 w 675"/>
                <a:gd name="T15" fmla="*/ 378 h 557"/>
                <a:gd name="T16" fmla="*/ 556 w 675"/>
                <a:gd name="T17" fmla="*/ 435 h 557"/>
                <a:gd name="T18" fmla="*/ 556 w 675"/>
                <a:gd name="T19" fmla="*/ 378 h 557"/>
                <a:gd name="T20" fmla="*/ 226 w 675"/>
                <a:gd name="T21" fmla="*/ 406 h 557"/>
                <a:gd name="T22" fmla="*/ 142 w 675"/>
                <a:gd name="T23" fmla="*/ 406 h 557"/>
                <a:gd name="T24" fmla="*/ 184 w 675"/>
                <a:gd name="T25" fmla="*/ 378 h 557"/>
                <a:gd name="T26" fmla="*/ 184 w 675"/>
                <a:gd name="T27" fmla="*/ 435 h 557"/>
                <a:gd name="T28" fmla="*/ 184 w 675"/>
                <a:gd name="T29" fmla="*/ 378 h 557"/>
                <a:gd name="T30" fmla="*/ 659 w 675"/>
                <a:gd name="T31" fmla="*/ 249 h 557"/>
                <a:gd name="T32" fmla="*/ 613 w 675"/>
                <a:gd name="T33" fmla="*/ 93 h 557"/>
                <a:gd name="T34" fmla="*/ 587 w 675"/>
                <a:gd name="T35" fmla="*/ 6 h 557"/>
                <a:gd name="T36" fmla="*/ 579 w 675"/>
                <a:gd name="T37" fmla="*/ 1 h 557"/>
                <a:gd name="T38" fmla="*/ 492 w 675"/>
                <a:gd name="T39" fmla="*/ 26 h 557"/>
                <a:gd name="T40" fmla="*/ 93 w 675"/>
                <a:gd name="T41" fmla="*/ 143 h 557"/>
                <a:gd name="T42" fmla="*/ 93 w 675"/>
                <a:gd name="T43" fmla="*/ 143 h 557"/>
                <a:gd name="T44" fmla="*/ 1 w 675"/>
                <a:gd name="T45" fmla="*/ 177 h 557"/>
                <a:gd name="T46" fmla="*/ 64 w 675"/>
                <a:gd name="T47" fmla="*/ 550 h 557"/>
                <a:gd name="T48" fmla="*/ 668 w 675"/>
                <a:gd name="T49" fmla="*/ 557 h 557"/>
                <a:gd name="T50" fmla="*/ 675 w 675"/>
                <a:gd name="T51" fmla="*/ 256 h 557"/>
                <a:gd name="T52" fmla="*/ 64 w 675"/>
                <a:gd name="T53" fmla="*/ 344 h 557"/>
                <a:gd name="T54" fmla="*/ 64 w 675"/>
                <a:gd name="T55" fmla="*/ 255 h 557"/>
                <a:gd name="T56" fmla="*/ 64 w 675"/>
                <a:gd name="T57" fmla="*/ 344 h 557"/>
                <a:gd name="T58" fmla="*/ 169 w 675"/>
                <a:gd name="T59" fmla="*/ 263 h 557"/>
                <a:gd name="T60" fmla="*/ 661 w 675"/>
                <a:gd name="T61" fmla="*/ 354 h 557"/>
                <a:gd name="T62" fmla="*/ 593 w 675"/>
                <a:gd name="T63" fmla="*/ 543 h 557"/>
                <a:gd name="T64" fmla="*/ 78 w 675"/>
                <a:gd name="T65" fmla="*/ 475 h 557"/>
                <a:gd name="T66" fmla="*/ 78 w 675"/>
                <a:gd name="T67" fmla="*/ 340 h 557"/>
                <a:gd name="T68" fmla="*/ 155 w 675"/>
                <a:gd name="T69" fmla="*/ 263 h 557"/>
                <a:gd name="T70" fmla="*/ 306 w 675"/>
                <a:gd name="T71" fmla="*/ 138 h 557"/>
                <a:gd name="T72" fmla="*/ 419 w 675"/>
                <a:gd name="T73" fmla="*/ 249 h 557"/>
                <a:gd name="T74" fmla="*/ 306 w 675"/>
                <a:gd name="T75" fmla="*/ 138 h 557"/>
                <a:gd name="T76" fmla="*/ 585 w 675"/>
                <a:gd name="T77" fmla="*/ 263 h 557"/>
                <a:gd name="T78" fmla="*/ 654 w 675"/>
                <a:gd name="T79" fmla="*/ 263 h 557"/>
                <a:gd name="T80" fmla="*/ 661 w 675"/>
                <a:gd name="T81" fmla="*/ 340 h 557"/>
                <a:gd name="T82" fmla="*/ 428 w 675"/>
                <a:gd name="T83" fmla="*/ 206 h 557"/>
                <a:gd name="T84" fmla="*/ 237 w 675"/>
                <a:gd name="T85" fmla="*/ 249 h 557"/>
                <a:gd name="T86" fmla="*/ 103 w 675"/>
                <a:gd name="T87" fmla="*/ 155 h 557"/>
                <a:gd name="T88" fmla="*/ 534 w 675"/>
                <a:gd name="T89" fmla="*/ 93 h 557"/>
                <a:gd name="T90" fmla="*/ 601 w 675"/>
                <a:gd name="T91" fmla="*/ 103 h 557"/>
                <a:gd name="T92" fmla="*/ 433 w 675"/>
                <a:gd name="T93" fmla="*/ 249 h 557"/>
                <a:gd name="T94" fmla="*/ 541 w 675"/>
                <a:gd name="T95" fmla="*/ 81 h 557"/>
                <a:gd name="T96" fmla="*/ 576 w 675"/>
                <a:gd name="T97" fmla="*/ 16 h 557"/>
                <a:gd name="T98" fmla="*/ 90 w 675"/>
                <a:gd name="T99" fmla="*/ 159 h 557"/>
                <a:gd name="T100" fmla="*/ 16 w 675"/>
                <a:gd name="T101" fmla="*/ 180 h 557"/>
                <a:gd name="T102" fmla="*/ 78 w 675"/>
                <a:gd name="T103" fmla="*/ 489 h 557"/>
                <a:gd name="T104" fmla="*/ 78 w 675"/>
                <a:gd name="T105" fmla="*/ 543 h 557"/>
                <a:gd name="T106" fmla="*/ 607 w 675"/>
                <a:gd name="T107" fmla="*/ 543 h 557"/>
                <a:gd name="T108" fmla="*/ 661 w 675"/>
                <a:gd name="T109" fmla="*/ 543 h 557"/>
                <a:gd name="T110" fmla="*/ 515 w 675"/>
                <a:gd name="T111" fmla="*/ 141 h 557"/>
                <a:gd name="T112" fmla="*/ 478 w 675"/>
                <a:gd name="T113" fmla="*/ 163 h 557"/>
                <a:gd name="T114" fmla="*/ 515 w 675"/>
                <a:gd name="T115" fmla="*/ 226 h 557"/>
                <a:gd name="T116" fmla="*/ 555 w 675"/>
                <a:gd name="T117" fmla="*/ 172 h 557"/>
                <a:gd name="T118" fmla="*/ 523 w 675"/>
                <a:gd name="T119" fmla="*/ 210 h 557"/>
                <a:gd name="T120" fmla="*/ 488 w 675"/>
                <a:gd name="T121" fmla="*/ 191 h 557"/>
                <a:gd name="T122" fmla="*/ 507 w 675"/>
                <a:gd name="T123" fmla="*/ 157 h 557"/>
                <a:gd name="T124" fmla="*/ 542 w 675"/>
                <a:gd name="T125" fmla="*/ 176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5" h="557">
                  <a:moveTo>
                    <a:pt x="368" y="516"/>
                  </a:moveTo>
                  <a:cubicBezTo>
                    <a:pt x="422" y="516"/>
                    <a:pt x="466" y="465"/>
                    <a:pt x="466" y="403"/>
                  </a:cubicBezTo>
                  <a:cubicBezTo>
                    <a:pt x="466" y="341"/>
                    <a:pt x="422" y="290"/>
                    <a:pt x="368" y="290"/>
                  </a:cubicBezTo>
                  <a:cubicBezTo>
                    <a:pt x="314" y="290"/>
                    <a:pt x="270" y="341"/>
                    <a:pt x="270" y="403"/>
                  </a:cubicBezTo>
                  <a:cubicBezTo>
                    <a:pt x="270" y="465"/>
                    <a:pt x="314" y="516"/>
                    <a:pt x="368" y="516"/>
                  </a:cubicBezTo>
                  <a:close/>
                  <a:moveTo>
                    <a:pt x="368" y="304"/>
                  </a:moveTo>
                  <a:cubicBezTo>
                    <a:pt x="414" y="304"/>
                    <a:pt x="452" y="349"/>
                    <a:pt x="452" y="403"/>
                  </a:cubicBezTo>
                  <a:cubicBezTo>
                    <a:pt x="452" y="458"/>
                    <a:pt x="414" y="502"/>
                    <a:pt x="368" y="502"/>
                  </a:cubicBezTo>
                  <a:cubicBezTo>
                    <a:pt x="322" y="502"/>
                    <a:pt x="284" y="458"/>
                    <a:pt x="284" y="403"/>
                  </a:cubicBezTo>
                  <a:cubicBezTo>
                    <a:pt x="284" y="349"/>
                    <a:pt x="322" y="304"/>
                    <a:pt x="368" y="304"/>
                  </a:cubicBezTo>
                  <a:close/>
                  <a:moveTo>
                    <a:pt x="556" y="449"/>
                  </a:moveTo>
                  <a:cubicBezTo>
                    <a:pt x="579" y="449"/>
                    <a:pt x="598" y="430"/>
                    <a:pt x="598" y="406"/>
                  </a:cubicBezTo>
                  <a:cubicBezTo>
                    <a:pt x="598" y="383"/>
                    <a:pt x="579" y="364"/>
                    <a:pt x="556" y="364"/>
                  </a:cubicBezTo>
                  <a:cubicBezTo>
                    <a:pt x="533" y="364"/>
                    <a:pt x="514" y="383"/>
                    <a:pt x="514" y="406"/>
                  </a:cubicBezTo>
                  <a:cubicBezTo>
                    <a:pt x="514" y="430"/>
                    <a:pt x="533" y="449"/>
                    <a:pt x="556" y="449"/>
                  </a:cubicBezTo>
                  <a:close/>
                  <a:moveTo>
                    <a:pt x="556" y="378"/>
                  </a:moveTo>
                  <a:cubicBezTo>
                    <a:pt x="571" y="378"/>
                    <a:pt x="584" y="391"/>
                    <a:pt x="584" y="406"/>
                  </a:cubicBezTo>
                  <a:cubicBezTo>
                    <a:pt x="584" y="422"/>
                    <a:pt x="571" y="435"/>
                    <a:pt x="556" y="435"/>
                  </a:cubicBezTo>
                  <a:cubicBezTo>
                    <a:pt x="540" y="435"/>
                    <a:pt x="528" y="422"/>
                    <a:pt x="528" y="406"/>
                  </a:cubicBezTo>
                  <a:cubicBezTo>
                    <a:pt x="528" y="391"/>
                    <a:pt x="540" y="378"/>
                    <a:pt x="556" y="378"/>
                  </a:cubicBezTo>
                  <a:close/>
                  <a:moveTo>
                    <a:pt x="184" y="449"/>
                  </a:moveTo>
                  <a:cubicBezTo>
                    <a:pt x="207" y="449"/>
                    <a:pt x="226" y="430"/>
                    <a:pt x="226" y="406"/>
                  </a:cubicBezTo>
                  <a:cubicBezTo>
                    <a:pt x="226" y="383"/>
                    <a:pt x="207" y="364"/>
                    <a:pt x="184" y="364"/>
                  </a:cubicBezTo>
                  <a:cubicBezTo>
                    <a:pt x="161" y="364"/>
                    <a:pt x="142" y="383"/>
                    <a:pt x="142" y="406"/>
                  </a:cubicBezTo>
                  <a:cubicBezTo>
                    <a:pt x="142" y="430"/>
                    <a:pt x="161" y="449"/>
                    <a:pt x="184" y="449"/>
                  </a:cubicBezTo>
                  <a:close/>
                  <a:moveTo>
                    <a:pt x="184" y="378"/>
                  </a:moveTo>
                  <a:cubicBezTo>
                    <a:pt x="199" y="378"/>
                    <a:pt x="212" y="391"/>
                    <a:pt x="212" y="406"/>
                  </a:cubicBezTo>
                  <a:cubicBezTo>
                    <a:pt x="212" y="422"/>
                    <a:pt x="199" y="435"/>
                    <a:pt x="184" y="435"/>
                  </a:cubicBezTo>
                  <a:cubicBezTo>
                    <a:pt x="168" y="435"/>
                    <a:pt x="156" y="422"/>
                    <a:pt x="156" y="406"/>
                  </a:cubicBezTo>
                  <a:cubicBezTo>
                    <a:pt x="156" y="391"/>
                    <a:pt x="168" y="378"/>
                    <a:pt x="184" y="378"/>
                  </a:cubicBezTo>
                  <a:close/>
                  <a:moveTo>
                    <a:pt x="668" y="249"/>
                  </a:moveTo>
                  <a:cubicBezTo>
                    <a:pt x="659" y="249"/>
                    <a:pt x="659" y="249"/>
                    <a:pt x="659" y="249"/>
                  </a:cubicBezTo>
                  <a:cubicBezTo>
                    <a:pt x="613" y="93"/>
                    <a:pt x="613" y="93"/>
                    <a:pt x="613" y="93"/>
                  </a:cubicBezTo>
                  <a:cubicBezTo>
                    <a:pt x="613" y="93"/>
                    <a:pt x="613" y="93"/>
                    <a:pt x="613" y="93"/>
                  </a:cubicBezTo>
                  <a:cubicBezTo>
                    <a:pt x="613" y="93"/>
                    <a:pt x="613" y="93"/>
                    <a:pt x="613" y="93"/>
                  </a:cubicBezTo>
                  <a:cubicBezTo>
                    <a:pt x="587" y="6"/>
                    <a:pt x="587" y="6"/>
                    <a:pt x="587" y="6"/>
                  </a:cubicBezTo>
                  <a:cubicBezTo>
                    <a:pt x="587" y="4"/>
                    <a:pt x="586" y="2"/>
                    <a:pt x="584" y="1"/>
                  </a:cubicBezTo>
                  <a:cubicBezTo>
                    <a:pt x="582" y="1"/>
                    <a:pt x="581" y="0"/>
                    <a:pt x="579" y="1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6" y="169"/>
                    <a:pt x="6" y="169"/>
                    <a:pt x="6" y="169"/>
                  </a:cubicBezTo>
                  <a:cubicBezTo>
                    <a:pt x="2" y="170"/>
                    <a:pt x="0" y="173"/>
                    <a:pt x="1" y="177"/>
                  </a:cubicBezTo>
                  <a:cubicBezTo>
                    <a:pt x="64" y="394"/>
                    <a:pt x="64" y="394"/>
                    <a:pt x="64" y="394"/>
                  </a:cubicBezTo>
                  <a:cubicBezTo>
                    <a:pt x="64" y="550"/>
                    <a:pt x="64" y="550"/>
                    <a:pt x="64" y="550"/>
                  </a:cubicBezTo>
                  <a:cubicBezTo>
                    <a:pt x="64" y="554"/>
                    <a:pt x="67" y="557"/>
                    <a:pt x="71" y="557"/>
                  </a:cubicBezTo>
                  <a:cubicBezTo>
                    <a:pt x="668" y="557"/>
                    <a:pt x="668" y="557"/>
                    <a:pt x="668" y="557"/>
                  </a:cubicBezTo>
                  <a:cubicBezTo>
                    <a:pt x="672" y="557"/>
                    <a:pt x="675" y="554"/>
                    <a:pt x="675" y="550"/>
                  </a:cubicBezTo>
                  <a:cubicBezTo>
                    <a:pt x="675" y="256"/>
                    <a:pt x="675" y="256"/>
                    <a:pt x="675" y="256"/>
                  </a:cubicBezTo>
                  <a:cubicBezTo>
                    <a:pt x="675" y="252"/>
                    <a:pt x="672" y="249"/>
                    <a:pt x="668" y="249"/>
                  </a:cubicBezTo>
                  <a:close/>
                  <a:moveTo>
                    <a:pt x="64" y="344"/>
                  </a:moveTo>
                  <a:cubicBezTo>
                    <a:pt x="42" y="267"/>
                    <a:pt x="42" y="267"/>
                    <a:pt x="42" y="267"/>
                  </a:cubicBezTo>
                  <a:cubicBezTo>
                    <a:pt x="50" y="264"/>
                    <a:pt x="58" y="260"/>
                    <a:pt x="64" y="255"/>
                  </a:cubicBezTo>
                  <a:cubicBezTo>
                    <a:pt x="64" y="255"/>
                    <a:pt x="64" y="256"/>
                    <a:pt x="64" y="256"/>
                  </a:cubicBezTo>
                  <a:lnTo>
                    <a:pt x="64" y="344"/>
                  </a:lnTo>
                  <a:close/>
                  <a:moveTo>
                    <a:pt x="78" y="354"/>
                  </a:moveTo>
                  <a:cubicBezTo>
                    <a:pt x="127" y="350"/>
                    <a:pt x="165" y="311"/>
                    <a:pt x="169" y="263"/>
                  </a:cubicBezTo>
                  <a:cubicBezTo>
                    <a:pt x="571" y="263"/>
                    <a:pt x="571" y="263"/>
                    <a:pt x="571" y="263"/>
                  </a:cubicBezTo>
                  <a:cubicBezTo>
                    <a:pt x="574" y="311"/>
                    <a:pt x="613" y="350"/>
                    <a:pt x="661" y="354"/>
                  </a:cubicBezTo>
                  <a:cubicBezTo>
                    <a:pt x="661" y="475"/>
                    <a:pt x="661" y="475"/>
                    <a:pt x="661" y="475"/>
                  </a:cubicBezTo>
                  <a:cubicBezTo>
                    <a:pt x="625" y="478"/>
                    <a:pt x="596" y="507"/>
                    <a:pt x="593" y="543"/>
                  </a:cubicBezTo>
                  <a:cubicBezTo>
                    <a:pt x="147" y="543"/>
                    <a:pt x="147" y="543"/>
                    <a:pt x="147" y="543"/>
                  </a:cubicBezTo>
                  <a:cubicBezTo>
                    <a:pt x="143" y="507"/>
                    <a:pt x="114" y="478"/>
                    <a:pt x="78" y="475"/>
                  </a:cubicBezTo>
                  <a:lnTo>
                    <a:pt x="78" y="354"/>
                  </a:lnTo>
                  <a:close/>
                  <a:moveTo>
                    <a:pt x="78" y="340"/>
                  </a:moveTo>
                  <a:cubicBezTo>
                    <a:pt x="78" y="263"/>
                    <a:pt x="78" y="263"/>
                    <a:pt x="78" y="263"/>
                  </a:cubicBezTo>
                  <a:cubicBezTo>
                    <a:pt x="155" y="263"/>
                    <a:pt x="155" y="263"/>
                    <a:pt x="155" y="263"/>
                  </a:cubicBezTo>
                  <a:cubicBezTo>
                    <a:pt x="151" y="304"/>
                    <a:pt x="119" y="336"/>
                    <a:pt x="78" y="340"/>
                  </a:cubicBezTo>
                  <a:close/>
                  <a:moveTo>
                    <a:pt x="306" y="138"/>
                  </a:moveTo>
                  <a:cubicBezTo>
                    <a:pt x="351" y="125"/>
                    <a:pt x="399" y="157"/>
                    <a:pt x="414" y="210"/>
                  </a:cubicBezTo>
                  <a:cubicBezTo>
                    <a:pt x="418" y="223"/>
                    <a:pt x="420" y="236"/>
                    <a:pt x="419" y="249"/>
                  </a:cubicBezTo>
                  <a:cubicBezTo>
                    <a:pt x="252" y="249"/>
                    <a:pt x="252" y="249"/>
                    <a:pt x="252" y="249"/>
                  </a:cubicBezTo>
                  <a:cubicBezTo>
                    <a:pt x="241" y="200"/>
                    <a:pt x="264" y="150"/>
                    <a:pt x="306" y="138"/>
                  </a:cubicBezTo>
                  <a:close/>
                  <a:moveTo>
                    <a:pt x="661" y="340"/>
                  </a:moveTo>
                  <a:cubicBezTo>
                    <a:pt x="621" y="336"/>
                    <a:pt x="588" y="304"/>
                    <a:pt x="585" y="263"/>
                  </a:cubicBezTo>
                  <a:cubicBezTo>
                    <a:pt x="654" y="263"/>
                    <a:pt x="654" y="263"/>
                    <a:pt x="654" y="263"/>
                  </a:cubicBezTo>
                  <a:cubicBezTo>
                    <a:pt x="654" y="263"/>
                    <a:pt x="654" y="263"/>
                    <a:pt x="654" y="263"/>
                  </a:cubicBezTo>
                  <a:cubicBezTo>
                    <a:pt x="661" y="263"/>
                    <a:pt x="661" y="263"/>
                    <a:pt x="661" y="263"/>
                  </a:cubicBezTo>
                  <a:lnTo>
                    <a:pt x="661" y="340"/>
                  </a:lnTo>
                  <a:close/>
                  <a:moveTo>
                    <a:pt x="433" y="249"/>
                  </a:moveTo>
                  <a:cubicBezTo>
                    <a:pt x="434" y="235"/>
                    <a:pt x="432" y="220"/>
                    <a:pt x="428" y="206"/>
                  </a:cubicBezTo>
                  <a:cubicBezTo>
                    <a:pt x="410" y="146"/>
                    <a:pt x="354" y="110"/>
                    <a:pt x="302" y="125"/>
                  </a:cubicBezTo>
                  <a:cubicBezTo>
                    <a:pt x="253" y="139"/>
                    <a:pt x="226" y="193"/>
                    <a:pt x="237" y="249"/>
                  </a:cubicBezTo>
                  <a:cubicBezTo>
                    <a:pt x="72" y="249"/>
                    <a:pt x="72" y="249"/>
                    <a:pt x="72" y="249"/>
                  </a:cubicBezTo>
                  <a:cubicBezTo>
                    <a:pt x="98" y="226"/>
                    <a:pt x="111" y="190"/>
                    <a:pt x="103" y="155"/>
                  </a:cubicBezTo>
                  <a:cubicBezTo>
                    <a:pt x="489" y="42"/>
                    <a:pt x="489" y="42"/>
                    <a:pt x="489" y="42"/>
                  </a:cubicBezTo>
                  <a:cubicBezTo>
                    <a:pt x="497" y="64"/>
                    <a:pt x="513" y="82"/>
                    <a:pt x="534" y="93"/>
                  </a:cubicBezTo>
                  <a:cubicBezTo>
                    <a:pt x="548" y="101"/>
                    <a:pt x="564" y="105"/>
                    <a:pt x="581" y="105"/>
                  </a:cubicBezTo>
                  <a:cubicBezTo>
                    <a:pt x="588" y="105"/>
                    <a:pt x="595" y="105"/>
                    <a:pt x="601" y="103"/>
                  </a:cubicBezTo>
                  <a:cubicBezTo>
                    <a:pt x="644" y="249"/>
                    <a:pt x="644" y="249"/>
                    <a:pt x="644" y="249"/>
                  </a:cubicBezTo>
                  <a:lnTo>
                    <a:pt x="433" y="249"/>
                  </a:lnTo>
                  <a:close/>
                  <a:moveTo>
                    <a:pt x="597" y="90"/>
                  </a:moveTo>
                  <a:cubicBezTo>
                    <a:pt x="578" y="94"/>
                    <a:pt x="558" y="91"/>
                    <a:pt x="541" y="81"/>
                  </a:cubicBezTo>
                  <a:cubicBezTo>
                    <a:pt x="523" y="71"/>
                    <a:pt x="510" y="56"/>
                    <a:pt x="503" y="38"/>
                  </a:cubicBezTo>
                  <a:cubicBezTo>
                    <a:pt x="576" y="16"/>
                    <a:pt x="576" y="16"/>
                    <a:pt x="576" y="16"/>
                  </a:cubicBezTo>
                  <a:lnTo>
                    <a:pt x="597" y="90"/>
                  </a:lnTo>
                  <a:close/>
                  <a:moveTo>
                    <a:pt x="90" y="159"/>
                  </a:moveTo>
                  <a:cubicBezTo>
                    <a:pt x="98" y="198"/>
                    <a:pt x="76" y="239"/>
                    <a:pt x="38" y="253"/>
                  </a:cubicBezTo>
                  <a:cubicBezTo>
                    <a:pt x="16" y="180"/>
                    <a:pt x="16" y="180"/>
                    <a:pt x="16" y="180"/>
                  </a:cubicBezTo>
                  <a:lnTo>
                    <a:pt x="90" y="159"/>
                  </a:lnTo>
                  <a:close/>
                  <a:moveTo>
                    <a:pt x="78" y="489"/>
                  </a:moveTo>
                  <a:cubicBezTo>
                    <a:pt x="107" y="492"/>
                    <a:pt x="129" y="515"/>
                    <a:pt x="133" y="543"/>
                  </a:cubicBezTo>
                  <a:cubicBezTo>
                    <a:pt x="78" y="543"/>
                    <a:pt x="78" y="543"/>
                    <a:pt x="78" y="543"/>
                  </a:cubicBezTo>
                  <a:lnTo>
                    <a:pt x="78" y="489"/>
                  </a:lnTo>
                  <a:close/>
                  <a:moveTo>
                    <a:pt x="607" y="543"/>
                  </a:moveTo>
                  <a:cubicBezTo>
                    <a:pt x="610" y="515"/>
                    <a:pt x="633" y="492"/>
                    <a:pt x="661" y="489"/>
                  </a:cubicBezTo>
                  <a:cubicBezTo>
                    <a:pt x="661" y="543"/>
                    <a:pt x="661" y="543"/>
                    <a:pt x="661" y="543"/>
                  </a:cubicBezTo>
                  <a:lnTo>
                    <a:pt x="607" y="543"/>
                  </a:lnTo>
                  <a:close/>
                  <a:moveTo>
                    <a:pt x="515" y="141"/>
                  </a:moveTo>
                  <a:cubicBezTo>
                    <a:pt x="511" y="141"/>
                    <a:pt x="507" y="142"/>
                    <a:pt x="503" y="143"/>
                  </a:cubicBezTo>
                  <a:cubicBezTo>
                    <a:pt x="492" y="146"/>
                    <a:pt x="484" y="153"/>
                    <a:pt x="478" y="163"/>
                  </a:cubicBezTo>
                  <a:cubicBezTo>
                    <a:pt x="473" y="173"/>
                    <a:pt x="471" y="185"/>
                    <a:pt x="475" y="195"/>
                  </a:cubicBezTo>
                  <a:cubicBezTo>
                    <a:pt x="480" y="213"/>
                    <a:pt x="496" y="226"/>
                    <a:pt x="515" y="226"/>
                  </a:cubicBezTo>
                  <a:cubicBezTo>
                    <a:pt x="519" y="226"/>
                    <a:pt x="523" y="225"/>
                    <a:pt x="527" y="224"/>
                  </a:cubicBezTo>
                  <a:cubicBezTo>
                    <a:pt x="549" y="217"/>
                    <a:pt x="562" y="194"/>
                    <a:pt x="555" y="172"/>
                  </a:cubicBezTo>
                  <a:cubicBezTo>
                    <a:pt x="550" y="154"/>
                    <a:pt x="534" y="141"/>
                    <a:pt x="515" y="141"/>
                  </a:cubicBezTo>
                  <a:close/>
                  <a:moveTo>
                    <a:pt x="523" y="210"/>
                  </a:moveTo>
                  <a:cubicBezTo>
                    <a:pt x="520" y="211"/>
                    <a:pt x="518" y="212"/>
                    <a:pt x="515" y="212"/>
                  </a:cubicBezTo>
                  <a:cubicBezTo>
                    <a:pt x="503" y="212"/>
                    <a:pt x="492" y="203"/>
                    <a:pt x="488" y="191"/>
                  </a:cubicBezTo>
                  <a:cubicBezTo>
                    <a:pt x="486" y="184"/>
                    <a:pt x="487" y="177"/>
                    <a:pt x="490" y="170"/>
                  </a:cubicBezTo>
                  <a:cubicBezTo>
                    <a:pt x="494" y="163"/>
                    <a:pt x="500" y="159"/>
                    <a:pt x="507" y="157"/>
                  </a:cubicBezTo>
                  <a:cubicBezTo>
                    <a:pt x="510" y="156"/>
                    <a:pt x="512" y="155"/>
                    <a:pt x="515" y="155"/>
                  </a:cubicBezTo>
                  <a:cubicBezTo>
                    <a:pt x="527" y="155"/>
                    <a:pt x="538" y="164"/>
                    <a:pt x="542" y="176"/>
                  </a:cubicBezTo>
                  <a:cubicBezTo>
                    <a:pt x="546" y="190"/>
                    <a:pt x="538" y="206"/>
                    <a:pt x="523" y="2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 useBgFill="1">
        <p:nvSpPr>
          <p:cNvPr id="25" name="Oval 24"/>
          <p:cNvSpPr/>
          <p:nvPr/>
        </p:nvSpPr>
        <p:spPr>
          <a:xfrm>
            <a:off x="5309630" y="2845087"/>
            <a:ext cx="1572740" cy="1569023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CORE</a:t>
            </a:r>
          </a:p>
          <a:p>
            <a:pPr algn="ctr">
              <a:lnSpc>
                <a:spcPct val="89000"/>
              </a:lnSpc>
            </a:pP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IDEA</a:t>
            </a:r>
          </a:p>
        </p:txBody>
      </p:sp>
      <p:cxnSp>
        <p:nvCxnSpPr>
          <p:cNvPr id="42" name="Straight Connector 41"/>
          <p:cNvCxnSpPr>
            <a:stCxn id="11" idx="0"/>
            <a:endCxn id="25" idx="4"/>
          </p:cNvCxnSpPr>
          <p:nvPr/>
        </p:nvCxnSpPr>
        <p:spPr>
          <a:xfrm flipV="1">
            <a:off x="6096000" y="4414109"/>
            <a:ext cx="0" cy="333316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4"/>
            <a:endCxn id="25" idx="0"/>
          </p:cNvCxnSpPr>
          <p:nvPr/>
        </p:nvCxnSpPr>
        <p:spPr>
          <a:xfrm>
            <a:off x="6096000" y="2511771"/>
            <a:ext cx="0" cy="333316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824102" y="1412776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446408" y="5385055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51991" y="4272878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  <p:sp>
        <p:nvSpPr>
          <p:cNvPr id="51" name="Rectangle 50"/>
          <p:cNvSpPr/>
          <p:nvPr/>
        </p:nvSpPr>
        <p:spPr>
          <a:xfrm>
            <a:off x="951991" y="2553921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8301476" y="4272878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301476" y="2553921"/>
            <a:ext cx="29547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dolor sit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amet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consectetur</a:t>
            </a:r>
            <a:r>
              <a:rPr lang="en-US" sz="14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>
                <a:solidFill>
                  <a:srgbClr val="4A452A"/>
                </a:solidFill>
                <a:latin typeface="微软雅黑" panose="020B0503020204020204" charset="-122"/>
              </a:rPr>
              <a:t>adipiscing</a:t>
            </a:r>
            <a:r>
              <a:rPr lang="en-US" sz="1400" dirty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400" dirty="0" err="1" smtClean="0">
                <a:solidFill>
                  <a:srgbClr val="4A452A"/>
                </a:solidFill>
                <a:latin typeface="微软雅黑" panose="020B0503020204020204" charset="-122"/>
              </a:rPr>
              <a:t>elit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bldLvl="0" animBg="1"/>
          <p:bldP spid="48" grpId="0"/>
          <p:bldP spid="49" grpId="0"/>
          <p:bldP spid="50" grpId="0"/>
          <p:bldP spid="51" grpId="0"/>
          <p:bldP spid="52" grpId="0"/>
          <p:bldP spid="5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bldLvl="0" animBg="1"/>
          <p:bldP spid="48" grpId="0"/>
          <p:bldP spid="49" grpId="0"/>
          <p:bldP spid="50" grpId="0"/>
          <p:bldP spid="51" grpId="0"/>
          <p:bldP spid="52" grpId="0"/>
          <p:bldP spid="53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A452A"/>
                </a:solidFill>
              </a:rPr>
              <a:t>Easy to edit </a:t>
            </a:r>
            <a:r>
              <a:rPr lang="en-US" dirty="0" err="1">
                <a:solidFill>
                  <a:srgbClr val="4A452A"/>
                </a:solidFill>
              </a:rPr>
              <a:t>infographics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smtClean="0">
                <a:solidFill>
                  <a:srgbClr val="4A452A"/>
                </a:solidFill>
              </a:rPr>
              <a:t>with smooth animations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2351584" y="2109230"/>
            <a:ext cx="3070240" cy="1053035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945532" y="3138760"/>
            <a:ext cx="2364098" cy="234777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597632" y="3664458"/>
            <a:ext cx="3750228" cy="713161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886704" y="3874322"/>
            <a:ext cx="1567036" cy="804341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838485" y="2313100"/>
            <a:ext cx="689817" cy="58141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5259105" y="4095744"/>
            <a:ext cx="445749" cy="833446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91332" y="4084096"/>
            <a:ext cx="443527" cy="623225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722169" y="2444010"/>
            <a:ext cx="689693" cy="53140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825633" y="2140801"/>
            <a:ext cx="4113161" cy="103204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4" idx="6"/>
          </p:cNvCxnSpPr>
          <p:nvPr/>
        </p:nvCxnSpPr>
        <p:spPr>
          <a:xfrm flipV="1">
            <a:off x="6882370" y="3413501"/>
            <a:ext cx="2184883" cy="12452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6825633" y="3758922"/>
            <a:ext cx="2798759" cy="1103979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" name="Oval 4"/>
          <p:cNvSpPr/>
          <p:nvPr/>
        </p:nvSpPr>
        <p:spPr>
          <a:xfrm>
            <a:off x="7253846" y="1497163"/>
            <a:ext cx="1118768" cy="1116124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6" name="Oval 5"/>
          <p:cNvSpPr/>
          <p:nvPr/>
        </p:nvSpPr>
        <p:spPr>
          <a:xfrm>
            <a:off x="4068382" y="1556465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7" name="Oval 6"/>
          <p:cNvSpPr/>
          <p:nvPr/>
        </p:nvSpPr>
        <p:spPr>
          <a:xfrm>
            <a:off x="1513852" y="1448780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8" name="Oval 7"/>
          <p:cNvSpPr/>
          <p:nvPr/>
        </p:nvSpPr>
        <p:spPr>
          <a:xfrm>
            <a:off x="1902051" y="2613790"/>
            <a:ext cx="1044116" cy="1041649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9" name="Oval 8"/>
          <p:cNvSpPr/>
          <p:nvPr/>
        </p:nvSpPr>
        <p:spPr>
          <a:xfrm>
            <a:off x="695400" y="4017442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0" name="Oval 9"/>
          <p:cNvSpPr/>
          <p:nvPr/>
        </p:nvSpPr>
        <p:spPr>
          <a:xfrm>
            <a:off x="4595304" y="4887066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1" name="Oval 10"/>
          <p:cNvSpPr/>
          <p:nvPr/>
        </p:nvSpPr>
        <p:spPr>
          <a:xfrm>
            <a:off x="2849112" y="4438372"/>
            <a:ext cx="1118768" cy="1116124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2" name="Oval 11"/>
          <p:cNvSpPr/>
          <p:nvPr/>
        </p:nvSpPr>
        <p:spPr>
          <a:xfrm>
            <a:off x="9552384" y="4467492"/>
            <a:ext cx="1118768" cy="1116124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6" name="Oval 15"/>
          <p:cNvSpPr/>
          <p:nvPr/>
        </p:nvSpPr>
        <p:spPr>
          <a:xfrm>
            <a:off x="10938794" y="1533166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7" name="Oval 16"/>
          <p:cNvSpPr/>
          <p:nvPr/>
        </p:nvSpPr>
        <p:spPr>
          <a:xfrm>
            <a:off x="9050865" y="2903785"/>
            <a:ext cx="1044116" cy="1041649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18" name="Oval 17"/>
          <p:cNvSpPr/>
          <p:nvPr/>
        </p:nvSpPr>
        <p:spPr>
          <a:xfrm>
            <a:off x="6671933" y="4661286"/>
            <a:ext cx="902232" cy="900100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2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2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>
        <p:nvSpPr>
          <p:cNvPr id="4" name="Oval 3"/>
          <p:cNvSpPr/>
          <p:nvPr/>
        </p:nvSpPr>
        <p:spPr>
          <a:xfrm>
            <a:off x="5309630" y="2641441"/>
            <a:ext cx="1572740" cy="1569023"/>
          </a:xfrm>
          <a:prstGeom prst="ellipse">
            <a:avLst/>
          </a:prstGeom>
          <a:solidFill>
            <a:schemeClr val="accent4"/>
          </a:solidFill>
          <a:ln w="3175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CORE</a:t>
            </a:r>
          </a:p>
          <a:p>
            <a:pPr algn="ctr">
              <a:lnSpc>
                <a:spcPct val="89000"/>
              </a:lnSpc>
            </a:pPr>
            <a:r>
              <a:rPr lang="en-US" sz="1800" dirty="0" smtClean="0">
                <a:solidFill>
                  <a:srgbClr val="4A452A"/>
                </a:solidFill>
                <a:latin typeface="微软雅黑" panose="020B0503020204020204" charset="-122"/>
              </a:rPr>
              <a:t>IDEA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7" dur="2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2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5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1" dur="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 bldLvl="0" animBg="1"/>
          <p:bldP spid="7" grpId="0" bldLvl="0" animBg="1"/>
          <p:bldP spid="8" grpId="0" bldLvl="0" animBg="1"/>
          <p:bldP spid="9" grpId="0" bldLvl="0" animBg="1"/>
          <p:bldP spid="10" grpId="0" bldLvl="0" animBg="1"/>
          <p:bldP spid="11" grpId="0" bldLvl="0" animBg="1"/>
          <p:bldP spid="12" grpId="0" bldLvl="0" animBg="1"/>
          <p:bldP spid="16" grpId="0" bldLvl="0" animBg="1"/>
          <p:bldP spid="17" grpId="0" bldLvl="0" animBg="1"/>
          <p:bldP spid="18" grpId="0" bldLvl="0" animBg="1"/>
          <p:bldP spid="4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7" dur="2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2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2" fill="hold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5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1" dur="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 bldLvl="0" animBg="1"/>
          <p:bldP spid="7" grpId="0" bldLvl="0" animBg="1"/>
          <p:bldP spid="8" grpId="0" bldLvl="0" animBg="1"/>
          <p:bldP spid="9" grpId="0" bldLvl="0" animBg="1"/>
          <p:bldP spid="10" grpId="0" bldLvl="0" animBg="1"/>
          <p:bldP spid="11" grpId="0" bldLvl="0" animBg="1"/>
          <p:bldP spid="12" grpId="0" bldLvl="0" animBg="1"/>
          <p:bldP spid="16" grpId="0" bldLvl="0" animBg="1"/>
          <p:bldP spid="17" grpId="0" bldLvl="0" animBg="1"/>
          <p:bldP spid="18" grpId="0" bldLvl="0" animBg="1"/>
          <p:bldP spid="4" grpId="0" bldLvl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4A452A"/>
                </a:solidFill>
              </a:rPr>
              <a:t>Duis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nec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risus</a:t>
            </a:r>
            <a:r>
              <a:rPr lang="en-US" dirty="0">
                <a:solidFill>
                  <a:srgbClr val="4A452A"/>
                </a:solidFill>
              </a:rPr>
              <a:t> vitae ex </a:t>
            </a:r>
            <a:r>
              <a:rPr lang="en-US" dirty="0" err="1">
                <a:solidFill>
                  <a:srgbClr val="4A452A"/>
                </a:solidFill>
              </a:rPr>
              <a:t>scelerisque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 smtClean="0">
                <a:solidFill>
                  <a:srgbClr val="4A452A"/>
                </a:solidFill>
              </a:rPr>
              <a:t>ullamcorper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4A452A"/>
                </a:solidFill>
              </a:rPr>
              <a:t>Nam </a:t>
            </a:r>
            <a:r>
              <a:rPr lang="en-US" dirty="0" err="1">
                <a:solidFill>
                  <a:srgbClr val="4A452A"/>
                </a:solidFill>
              </a:rPr>
              <a:t>ultrices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consectetur</a:t>
            </a:r>
            <a:r>
              <a:rPr lang="en-US" dirty="0">
                <a:solidFill>
                  <a:srgbClr val="4A452A"/>
                </a:solidFill>
              </a:rPr>
              <a:t> ex, </a:t>
            </a:r>
            <a:r>
              <a:rPr lang="en-US" dirty="0" err="1">
                <a:solidFill>
                  <a:srgbClr val="4A452A"/>
                </a:solidFill>
              </a:rPr>
              <a:t>eget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commodo</a:t>
            </a:r>
            <a:r>
              <a:rPr lang="en-US" dirty="0">
                <a:solidFill>
                  <a:srgbClr val="4A452A"/>
                </a:solidFill>
              </a:rPr>
              <a:t> magna </a:t>
            </a:r>
            <a:r>
              <a:rPr lang="en-US" dirty="0" err="1">
                <a:solidFill>
                  <a:srgbClr val="4A452A"/>
                </a:solidFill>
              </a:rPr>
              <a:t>scelerisque</a:t>
            </a:r>
            <a:r>
              <a:rPr lang="en-US" dirty="0">
                <a:solidFill>
                  <a:srgbClr val="4A452A"/>
                </a:solidFill>
              </a:rPr>
              <a:t> </a:t>
            </a:r>
            <a:r>
              <a:rPr lang="en-US" dirty="0" err="1">
                <a:solidFill>
                  <a:srgbClr val="4A452A"/>
                </a:solidFill>
              </a:rPr>
              <a:t>eget</a:t>
            </a:r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1835174" y="1971056"/>
            <a:ext cx="4571387" cy="1370851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 flipV="1">
            <a:off x="4988261" y="2141407"/>
            <a:ext cx="1418300" cy="1149198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 flipV="1">
            <a:off x="2840276" y="3210479"/>
            <a:ext cx="3689643" cy="141803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>
            <a:off x="1843039" y="3387347"/>
            <a:ext cx="4686881" cy="1120404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>
            <a:off x="5101596" y="3280373"/>
            <a:ext cx="1366069" cy="1348695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6417571" y="2191645"/>
            <a:ext cx="2022577" cy="1075324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6470976" y="3065215"/>
            <a:ext cx="3297432" cy="201754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 flipV="1">
            <a:off x="6470978" y="3310884"/>
            <a:ext cx="3297430" cy="1107202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61" idx="29"/>
          </p:cNvCxnSpPr>
          <p:nvPr/>
        </p:nvCxnSpPr>
        <p:spPr>
          <a:xfrm flipH="1" flipV="1">
            <a:off x="6378521" y="3310883"/>
            <a:ext cx="756253" cy="1221877"/>
          </a:xfrm>
          <a:prstGeom prst="line">
            <a:avLst/>
          </a:prstGeom>
          <a:ln w="3175">
            <a:solidFill>
              <a:srgbClr val="B2B2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5788809" y="2649217"/>
            <a:ext cx="1235504" cy="1235504"/>
            <a:chOff x="5788809" y="2940686"/>
            <a:chExt cx="1235504" cy="1235504"/>
          </a:xfrm>
        </p:grpSpPr>
        <p:sp>
          <p:nvSpPr>
            <p:cNvPr id="6" name="Oval 5"/>
            <p:cNvSpPr/>
            <p:nvPr/>
          </p:nvSpPr>
          <p:spPr>
            <a:xfrm>
              <a:off x="5788809" y="2940686"/>
              <a:ext cx="1235504" cy="12355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4" name="Group 4"/>
            <p:cNvGrpSpPr>
              <a:grpSpLocks noChangeAspect="1"/>
            </p:cNvGrpSpPr>
            <p:nvPr/>
          </p:nvGrpSpPr>
          <p:grpSpPr bwMode="auto">
            <a:xfrm>
              <a:off x="6112577" y="3199893"/>
              <a:ext cx="587968" cy="717090"/>
              <a:chOff x="1617" y="935"/>
              <a:chExt cx="255" cy="311"/>
            </a:xfrm>
            <a:solidFill>
              <a:srgbClr val="FFFFFF"/>
            </a:solidFill>
          </p:grpSpPr>
          <p:sp>
            <p:nvSpPr>
              <p:cNvPr id="25" name="Freeform 5"/>
              <p:cNvSpPr/>
              <p:nvPr/>
            </p:nvSpPr>
            <p:spPr bwMode="auto">
              <a:xfrm>
                <a:off x="1805" y="1029"/>
                <a:ext cx="67" cy="66"/>
              </a:xfrm>
              <a:custGeom>
                <a:avLst/>
                <a:gdLst>
                  <a:gd name="T0" fmla="*/ 72 w 122"/>
                  <a:gd name="T1" fmla="*/ 61 h 121"/>
                  <a:gd name="T2" fmla="*/ 119 w 122"/>
                  <a:gd name="T3" fmla="*/ 14 h 121"/>
                  <a:gd name="T4" fmla="*/ 119 w 122"/>
                  <a:gd name="T5" fmla="*/ 3 h 121"/>
                  <a:gd name="T6" fmla="*/ 107 w 122"/>
                  <a:gd name="T7" fmla="*/ 3 h 121"/>
                  <a:gd name="T8" fmla="*/ 61 w 122"/>
                  <a:gd name="T9" fmla="*/ 49 h 121"/>
                  <a:gd name="T10" fmla="*/ 14 w 122"/>
                  <a:gd name="T11" fmla="*/ 3 h 121"/>
                  <a:gd name="T12" fmla="*/ 3 w 122"/>
                  <a:gd name="T13" fmla="*/ 3 h 121"/>
                  <a:gd name="T14" fmla="*/ 3 w 122"/>
                  <a:gd name="T15" fmla="*/ 14 h 121"/>
                  <a:gd name="T16" fmla="*/ 50 w 122"/>
                  <a:gd name="T17" fmla="*/ 61 h 121"/>
                  <a:gd name="T18" fmla="*/ 3 w 122"/>
                  <a:gd name="T19" fmla="*/ 107 h 121"/>
                  <a:gd name="T20" fmla="*/ 3 w 122"/>
                  <a:gd name="T21" fmla="*/ 119 h 121"/>
                  <a:gd name="T22" fmla="*/ 9 w 122"/>
                  <a:gd name="T23" fmla="*/ 121 h 121"/>
                  <a:gd name="T24" fmla="*/ 14 w 122"/>
                  <a:gd name="T25" fmla="*/ 119 h 121"/>
                  <a:gd name="T26" fmla="*/ 61 w 122"/>
                  <a:gd name="T27" fmla="*/ 72 h 121"/>
                  <a:gd name="T28" fmla="*/ 107 w 122"/>
                  <a:gd name="T29" fmla="*/ 119 h 121"/>
                  <a:gd name="T30" fmla="*/ 113 w 122"/>
                  <a:gd name="T31" fmla="*/ 121 h 121"/>
                  <a:gd name="T32" fmla="*/ 119 w 122"/>
                  <a:gd name="T33" fmla="*/ 119 h 121"/>
                  <a:gd name="T34" fmla="*/ 119 w 122"/>
                  <a:gd name="T35" fmla="*/ 107 h 121"/>
                  <a:gd name="T36" fmla="*/ 72 w 122"/>
                  <a:gd name="T37" fmla="*/ 6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2" h="121">
                    <a:moveTo>
                      <a:pt x="72" y="61"/>
                    </a:moveTo>
                    <a:cubicBezTo>
                      <a:pt x="119" y="14"/>
                      <a:pt x="119" y="14"/>
                      <a:pt x="119" y="14"/>
                    </a:cubicBezTo>
                    <a:cubicBezTo>
                      <a:pt x="122" y="11"/>
                      <a:pt x="122" y="6"/>
                      <a:pt x="119" y="3"/>
                    </a:cubicBezTo>
                    <a:cubicBezTo>
                      <a:pt x="116" y="0"/>
                      <a:pt x="111" y="0"/>
                      <a:pt x="107" y="3"/>
                    </a:cubicBezTo>
                    <a:cubicBezTo>
                      <a:pt x="61" y="49"/>
                      <a:pt x="61" y="49"/>
                      <a:pt x="61" y="49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1" y="0"/>
                      <a:pt x="6" y="0"/>
                      <a:pt x="3" y="3"/>
                    </a:cubicBezTo>
                    <a:cubicBezTo>
                      <a:pt x="0" y="6"/>
                      <a:pt x="0" y="11"/>
                      <a:pt x="3" y="14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0" y="110"/>
                      <a:pt x="0" y="115"/>
                      <a:pt x="3" y="119"/>
                    </a:cubicBezTo>
                    <a:cubicBezTo>
                      <a:pt x="5" y="120"/>
                      <a:pt x="7" y="121"/>
                      <a:pt x="9" y="121"/>
                    </a:cubicBezTo>
                    <a:cubicBezTo>
                      <a:pt x="11" y="121"/>
                      <a:pt x="13" y="120"/>
                      <a:pt x="14" y="119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107" y="119"/>
                      <a:pt x="107" y="119"/>
                      <a:pt x="107" y="119"/>
                    </a:cubicBezTo>
                    <a:cubicBezTo>
                      <a:pt x="109" y="120"/>
                      <a:pt x="111" y="121"/>
                      <a:pt x="113" y="121"/>
                    </a:cubicBezTo>
                    <a:cubicBezTo>
                      <a:pt x="115" y="121"/>
                      <a:pt x="117" y="120"/>
                      <a:pt x="119" y="119"/>
                    </a:cubicBezTo>
                    <a:cubicBezTo>
                      <a:pt x="122" y="115"/>
                      <a:pt x="122" y="110"/>
                      <a:pt x="119" y="107"/>
                    </a:cubicBezTo>
                    <a:lnTo>
                      <a:pt x="72" y="61"/>
                    </a:ln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6" name="Freeform 6"/>
              <p:cNvSpPr/>
              <p:nvPr/>
            </p:nvSpPr>
            <p:spPr bwMode="auto">
              <a:xfrm>
                <a:off x="1738" y="935"/>
                <a:ext cx="66" cy="66"/>
              </a:xfrm>
              <a:custGeom>
                <a:avLst/>
                <a:gdLst>
                  <a:gd name="T0" fmla="*/ 119 w 122"/>
                  <a:gd name="T1" fmla="*/ 3 h 121"/>
                  <a:gd name="T2" fmla="*/ 108 w 122"/>
                  <a:gd name="T3" fmla="*/ 3 h 121"/>
                  <a:gd name="T4" fmla="*/ 61 w 122"/>
                  <a:gd name="T5" fmla="*/ 49 h 121"/>
                  <a:gd name="T6" fmla="*/ 15 w 122"/>
                  <a:gd name="T7" fmla="*/ 3 h 121"/>
                  <a:gd name="T8" fmla="*/ 3 w 122"/>
                  <a:gd name="T9" fmla="*/ 3 h 121"/>
                  <a:gd name="T10" fmla="*/ 3 w 122"/>
                  <a:gd name="T11" fmla="*/ 14 h 121"/>
                  <a:gd name="T12" fmla="*/ 50 w 122"/>
                  <a:gd name="T13" fmla="*/ 61 h 121"/>
                  <a:gd name="T14" fmla="*/ 3 w 122"/>
                  <a:gd name="T15" fmla="*/ 107 h 121"/>
                  <a:gd name="T16" fmla="*/ 3 w 122"/>
                  <a:gd name="T17" fmla="*/ 118 h 121"/>
                  <a:gd name="T18" fmla="*/ 9 w 122"/>
                  <a:gd name="T19" fmla="*/ 121 h 121"/>
                  <a:gd name="T20" fmla="*/ 15 w 122"/>
                  <a:gd name="T21" fmla="*/ 118 h 121"/>
                  <a:gd name="T22" fmla="*/ 61 w 122"/>
                  <a:gd name="T23" fmla="*/ 72 h 121"/>
                  <a:gd name="T24" fmla="*/ 108 w 122"/>
                  <a:gd name="T25" fmla="*/ 118 h 121"/>
                  <a:gd name="T26" fmla="*/ 113 w 122"/>
                  <a:gd name="T27" fmla="*/ 121 h 121"/>
                  <a:gd name="T28" fmla="*/ 119 w 122"/>
                  <a:gd name="T29" fmla="*/ 118 h 121"/>
                  <a:gd name="T30" fmla="*/ 119 w 122"/>
                  <a:gd name="T31" fmla="*/ 107 h 121"/>
                  <a:gd name="T32" fmla="*/ 73 w 122"/>
                  <a:gd name="T33" fmla="*/ 61 h 121"/>
                  <a:gd name="T34" fmla="*/ 119 w 122"/>
                  <a:gd name="T35" fmla="*/ 14 h 121"/>
                  <a:gd name="T36" fmla="*/ 119 w 122"/>
                  <a:gd name="T37" fmla="*/ 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2" h="121">
                    <a:moveTo>
                      <a:pt x="119" y="3"/>
                    </a:moveTo>
                    <a:cubicBezTo>
                      <a:pt x="116" y="0"/>
                      <a:pt x="111" y="0"/>
                      <a:pt x="108" y="3"/>
                    </a:cubicBezTo>
                    <a:cubicBezTo>
                      <a:pt x="61" y="49"/>
                      <a:pt x="61" y="49"/>
                      <a:pt x="61" y="49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0"/>
                      <a:pt x="7" y="0"/>
                      <a:pt x="3" y="3"/>
                    </a:cubicBezTo>
                    <a:cubicBezTo>
                      <a:pt x="0" y="6"/>
                      <a:pt x="0" y="11"/>
                      <a:pt x="3" y="14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0" y="110"/>
                      <a:pt x="0" y="115"/>
                      <a:pt x="3" y="118"/>
                    </a:cubicBezTo>
                    <a:cubicBezTo>
                      <a:pt x="5" y="120"/>
                      <a:pt x="7" y="121"/>
                      <a:pt x="9" y="121"/>
                    </a:cubicBezTo>
                    <a:cubicBezTo>
                      <a:pt x="11" y="121"/>
                      <a:pt x="13" y="120"/>
                      <a:pt x="15" y="118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108" y="118"/>
                      <a:pt x="108" y="118"/>
                      <a:pt x="108" y="118"/>
                    </a:cubicBezTo>
                    <a:cubicBezTo>
                      <a:pt x="109" y="120"/>
                      <a:pt x="111" y="121"/>
                      <a:pt x="113" y="121"/>
                    </a:cubicBezTo>
                    <a:cubicBezTo>
                      <a:pt x="115" y="121"/>
                      <a:pt x="117" y="120"/>
                      <a:pt x="119" y="118"/>
                    </a:cubicBezTo>
                    <a:cubicBezTo>
                      <a:pt x="122" y="115"/>
                      <a:pt x="122" y="110"/>
                      <a:pt x="119" y="107"/>
                    </a:cubicBezTo>
                    <a:cubicBezTo>
                      <a:pt x="73" y="61"/>
                      <a:pt x="73" y="61"/>
                      <a:pt x="73" y="61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22" y="11"/>
                      <a:pt x="122" y="6"/>
                      <a:pt x="119" y="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7" name="Freeform 7"/>
              <p:cNvSpPr/>
              <p:nvPr/>
            </p:nvSpPr>
            <p:spPr bwMode="auto">
              <a:xfrm>
                <a:off x="1617" y="1123"/>
                <a:ext cx="67" cy="66"/>
              </a:xfrm>
              <a:custGeom>
                <a:avLst/>
                <a:gdLst>
                  <a:gd name="T0" fmla="*/ 119 w 122"/>
                  <a:gd name="T1" fmla="*/ 3 h 121"/>
                  <a:gd name="T2" fmla="*/ 108 w 122"/>
                  <a:gd name="T3" fmla="*/ 3 h 121"/>
                  <a:gd name="T4" fmla="*/ 61 w 122"/>
                  <a:gd name="T5" fmla="*/ 50 h 121"/>
                  <a:gd name="T6" fmla="*/ 15 w 122"/>
                  <a:gd name="T7" fmla="*/ 3 h 121"/>
                  <a:gd name="T8" fmla="*/ 4 w 122"/>
                  <a:gd name="T9" fmla="*/ 3 h 121"/>
                  <a:gd name="T10" fmla="*/ 4 w 122"/>
                  <a:gd name="T11" fmla="*/ 15 h 121"/>
                  <a:gd name="T12" fmla="*/ 50 w 122"/>
                  <a:gd name="T13" fmla="*/ 61 h 121"/>
                  <a:gd name="T14" fmla="*/ 4 w 122"/>
                  <a:gd name="T15" fmla="*/ 108 h 121"/>
                  <a:gd name="T16" fmla="*/ 4 w 122"/>
                  <a:gd name="T17" fmla="*/ 119 h 121"/>
                  <a:gd name="T18" fmla="*/ 9 w 122"/>
                  <a:gd name="T19" fmla="*/ 121 h 121"/>
                  <a:gd name="T20" fmla="*/ 15 w 122"/>
                  <a:gd name="T21" fmla="*/ 119 h 121"/>
                  <a:gd name="T22" fmla="*/ 61 w 122"/>
                  <a:gd name="T23" fmla="*/ 72 h 121"/>
                  <a:gd name="T24" fmla="*/ 108 w 122"/>
                  <a:gd name="T25" fmla="*/ 119 h 121"/>
                  <a:gd name="T26" fmla="*/ 113 w 122"/>
                  <a:gd name="T27" fmla="*/ 121 h 121"/>
                  <a:gd name="T28" fmla="*/ 119 w 122"/>
                  <a:gd name="T29" fmla="*/ 119 h 121"/>
                  <a:gd name="T30" fmla="*/ 119 w 122"/>
                  <a:gd name="T31" fmla="*/ 108 h 121"/>
                  <a:gd name="T32" fmla="*/ 73 w 122"/>
                  <a:gd name="T33" fmla="*/ 61 h 121"/>
                  <a:gd name="T34" fmla="*/ 119 w 122"/>
                  <a:gd name="T35" fmla="*/ 15 h 121"/>
                  <a:gd name="T36" fmla="*/ 119 w 122"/>
                  <a:gd name="T37" fmla="*/ 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2" h="121">
                    <a:moveTo>
                      <a:pt x="119" y="3"/>
                    </a:moveTo>
                    <a:cubicBezTo>
                      <a:pt x="116" y="0"/>
                      <a:pt x="111" y="0"/>
                      <a:pt x="108" y="3"/>
                    </a:cubicBezTo>
                    <a:cubicBezTo>
                      <a:pt x="61" y="50"/>
                      <a:pt x="61" y="50"/>
                      <a:pt x="61" y="5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0"/>
                      <a:pt x="7" y="0"/>
                      <a:pt x="4" y="3"/>
                    </a:cubicBezTo>
                    <a:cubicBezTo>
                      <a:pt x="0" y="6"/>
                      <a:pt x="0" y="12"/>
                      <a:pt x="4" y="15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4" y="108"/>
                      <a:pt x="4" y="108"/>
                      <a:pt x="4" y="108"/>
                    </a:cubicBezTo>
                    <a:cubicBezTo>
                      <a:pt x="0" y="111"/>
                      <a:pt x="0" y="116"/>
                      <a:pt x="4" y="119"/>
                    </a:cubicBezTo>
                    <a:cubicBezTo>
                      <a:pt x="5" y="120"/>
                      <a:pt x="7" y="121"/>
                      <a:pt x="9" y="121"/>
                    </a:cubicBezTo>
                    <a:cubicBezTo>
                      <a:pt x="11" y="121"/>
                      <a:pt x="13" y="120"/>
                      <a:pt x="15" y="119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108" y="119"/>
                      <a:pt x="108" y="119"/>
                      <a:pt x="108" y="119"/>
                    </a:cubicBezTo>
                    <a:cubicBezTo>
                      <a:pt x="109" y="120"/>
                      <a:pt x="111" y="121"/>
                      <a:pt x="113" y="121"/>
                    </a:cubicBezTo>
                    <a:cubicBezTo>
                      <a:pt x="115" y="121"/>
                      <a:pt x="118" y="120"/>
                      <a:pt x="119" y="119"/>
                    </a:cubicBezTo>
                    <a:cubicBezTo>
                      <a:pt x="122" y="116"/>
                      <a:pt x="122" y="111"/>
                      <a:pt x="119" y="108"/>
                    </a:cubicBezTo>
                    <a:cubicBezTo>
                      <a:pt x="73" y="61"/>
                      <a:pt x="73" y="61"/>
                      <a:pt x="73" y="61"/>
                    </a:cubicBezTo>
                    <a:cubicBezTo>
                      <a:pt x="119" y="15"/>
                      <a:pt x="119" y="15"/>
                      <a:pt x="119" y="15"/>
                    </a:cubicBezTo>
                    <a:cubicBezTo>
                      <a:pt x="122" y="12"/>
                      <a:pt x="122" y="6"/>
                      <a:pt x="119" y="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28" name="Freeform 8"/>
              <p:cNvSpPr>
                <a:spLocks noEditPoints="1"/>
              </p:cNvSpPr>
              <p:nvPr/>
            </p:nvSpPr>
            <p:spPr bwMode="auto">
              <a:xfrm>
                <a:off x="1631" y="1003"/>
                <a:ext cx="167" cy="243"/>
              </a:xfrm>
              <a:custGeom>
                <a:avLst/>
                <a:gdLst>
                  <a:gd name="T0" fmla="*/ 254 w 306"/>
                  <a:gd name="T1" fmla="*/ 326 h 444"/>
                  <a:gd name="T2" fmla="*/ 254 w 306"/>
                  <a:gd name="T3" fmla="*/ 246 h 444"/>
                  <a:gd name="T4" fmla="*/ 252 w 306"/>
                  <a:gd name="T5" fmla="*/ 240 h 444"/>
                  <a:gd name="T6" fmla="*/ 28 w 306"/>
                  <a:gd name="T7" fmla="*/ 16 h 444"/>
                  <a:gd name="T8" fmla="*/ 129 w 306"/>
                  <a:gd name="T9" fmla="*/ 16 h 444"/>
                  <a:gd name="T10" fmla="*/ 137 w 306"/>
                  <a:gd name="T11" fmla="*/ 8 h 444"/>
                  <a:gd name="T12" fmla="*/ 129 w 306"/>
                  <a:gd name="T13" fmla="*/ 0 h 444"/>
                  <a:gd name="T14" fmla="*/ 8 w 306"/>
                  <a:gd name="T15" fmla="*/ 0 h 444"/>
                  <a:gd name="T16" fmla="*/ 8 w 306"/>
                  <a:gd name="T17" fmla="*/ 0 h 444"/>
                  <a:gd name="T18" fmla="*/ 8 w 306"/>
                  <a:gd name="T19" fmla="*/ 0 h 444"/>
                  <a:gd name="T20" fmla="*/ 8 w 306"/>
                  <a:gd name="T21" fmla="*/ 0 h 444"/>
                  <a:gd name="T22" fmla="*/ 8 w 306"/>
                  <a:gd name="T23" fmla="*/ 0 h 444"/>
                  <a:gd name="T24" fmla="*/ 7 w 306"/>
                  <a:gd name="T25" fmla="*/ 0 h 444"/>
                  <a:gd name="T26" fmla="*/ 6 w 306"/>
                  <a:gd name="T27" fmla="*/ 1 h 444"/>
                  <a:gd name="T28" fmla="*/ 5 w 306"/>
                  <a:gd name="T29" fmla="*/ 1 h 444"/>
                  <a:gd name="T30" fmla="*/ 5 w 306"/>
                  <a:gd name="T31" fmla="*/ 1 h 444"/>
                  <a:gd name="T32" fmla="*/ 4 w 306"/>
                  <a:gd name="T33" fmla="*/ 2 h 444"/>
                  <a:gd name="T34" fmla="*/ 2 w 306"/>
                  <a:gd name="T35" fmla="*/ 4 h 444"/>
                  <a:gd name="T36" fmla="*/ 1 w 306"/>
                  <a:gd name="T37" fmla="*/ 4 h 444"/>
                  <a:gd name="T38" fmla="*/ 1 w 306"/>
                  <a:gd name="T39" fmla="*/ 5 h 444"/>
                  <a:gd name="T40" fmla="*/ 1 w 306"/>
                  <a:gd name="T41" fmla="*/ 6 h 444"/>
                  <a:gd name="T42" fmla="*/ 1 w 306"/>
                  <a:gd name="T43" fmla="*/ 7 h 444"/>
                  <a:gd name="T44" fmla="*/ 0 w 306"/>
                  <a:gd name="T45" fmla="*/ 8 h 444"/>
                  <a:gd name="T46" fmla="*/ 0 w 306"/>
                  <a:gd name="T47" fmla="*/ 129 h 444"/>
                  <a:gd name="T48" fmla="*/ 8 w 306"/>
                  <a:gd name="T49" fmla="*/ 137 h 444"/>
                  <a:gd name="T50" fmla="*/ 16 w 306"/>
                  <a:gd name="T51" fmla="*/ 129 h 444"/>
                  <a:gd name="T52" fmla="*/ 16 w 306"/>
                  <a:gd name="T53" fmla="*/ 28 h 444"/>
                  <a:gd name="T54" fmla="*/ 238 w 306"/>
                  <a:gd name="T55" fmla="*/ 249 h 444"/>
                  <a:gd name="T56" fmla="*/ 238 w 306"/>
                  <a:gd name="T57" fmla="*/ 326 h 444"/>
                  <a:gd name="T58" fmla="*/ 187 w 306"/>
                  <a:gd name="T59" fmla="*/ 385 h 444"/>
                  <a:gd name="T60" fmla="*/ 246 w 306"/>
                  <a:gd name="T61" fmla="*/ 444 h 444"/>
                  <a:gd name="T62" fmla="*/ 306 w 306"/>
                  <a:gd name="T63" fmla="*/ 385 h 444"/>
                  <a:gd name="T64" fmla="*/ 254 w 306"/>
                  <a:gd name="T65" fmla="*/ 326 h 444"/>
                  <a:gd name="T66" fmla="*/ 246 w 306"/>
                  <a:gd name="T67" fmla="*/ 428 h 444"/>
                  <a:gd name="T68" fmla="*/ 203 w 306"/>
                  <a:gd name="T69" fmla="*/ 385 h 444"/>
                  <a:gd name="T70" fmla="*/ 246 w 306"/>
                  <a:gd name="T71" fmla="*/ 341 h 444"/>
                  <a:gd name="T72" fmla="*/ 290 w 306"/>
                  <a:gd name="T73" fmla="*/ 385 h 444"/>
                  <a:gd name="T74" fmla="*/ 246 w 306"/>
                  <a:gd name="T75" fmla="*/ 428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" h="444">
                    <a:moveTo>
                      <a:pt x="254" y="326"/>
                    </a:moveTo>
                    <a:cubicBezTo>
                      <a:pt x="254" y="246"/>
                      <a:pt x="254" y="246"/>
                      <a:pt x="254" y="246"/>
                    </a:cubicBezTo>
                    <a:cubicBezTo>
                      <a:pt x="254" y="244"/>
                      <a:pt x="253" y="242"/>
                      <a:pt x="252" y="24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29" y="16"/>
                      <a:pt x="129" y="16"/>
                      <a:pt x="129" y="16"/>
                    </a:cubicBezTo>
                    <a:cubicBezTo>
                      <a:pt x="134" y="16"/>
                      <a:pt x="137" y="13"/>
                      <a:pt x="137" y="8"/>
                    </a:cubicBezTo>
                    <a:cubicBezTo>
                      <a:pt x="137" y="4"/>
                      <a:pt x="134" y="0"/>
                      <a:pt x="12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34"/>
                      <a:pt x="4" y="137"/>
                      <a:pt x="8" y="137"/>
                    </a:cubicBezTo>
                    <a:cubicBezTo>
                      <a:pt x="13" y="137"/>
                      <a:pt x="16" y="134"/>
                      <a:pt x="16" y="129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238" y="249"/>
                      <a:pt x="238" y="249"/>
                      <a:pt x="238" y="249"/>
                    </a:cubicBezTo>
                    <a:cubicBezTo>
                      <a:pt x="238" y="326"/>
                      <a:pt x="238" y="326"/>
                      <a:pt x="238" y="326"/>
                    </a:cubicBezTo>
                    <a:cubicBezTo>
                      <a:pt x="209" y="330"/>
                      <a:pt x="187" y="355"/>
                      <a:pt x="187" y="385"/>
                    </a:cubicBezTo>
                    <a:cubicBezTo>
                      <a:pt x="187" y="418"/>
                      <a:pt x="213" y="444"/>
                      <a:pt x="246" y="444"/>
                    </a:cubicBezTo>
                    <a:cubicBezTo>
                      <a:pt x="279" y="444"/>
                      <a:pt x="306" y="418"/>
                      <a:pt x="306" y="385"/>
                    </a:cubicBezTo>
                    <a:cubicBezTo>
                      <a:pt x="306" y="355"/>
                      <a:pt x="283" y="330"/>
                      <a:pt x="254" y="326"/>
                    </a:cubicBezTo>
                    <a:close/>
                    <a:moveTo>
                      <a:pt x="246" y="428"/>
                    </a:moveTo>
                    <a:cubicBezTo>
                      <a:pt x="222" y="428"/>
                      <a:pt x="203" y="409"/>
                      <a:pt x="203" y="385"/>
                    </a:cubicBezTo>
                    <a:cubicBezTo>
                      <a:pt x="203" y="361"/>
                      <a:pt x="222" y="341"/>
                      <a:pt x="246" y="341"/>
                    </a:cubicBezTo>
                    <a:cubicBezTo>
                      <a:pt x="270" y="341"/>
                      <a:pt x="290" y="361"/>
                      <a:pt x="290" y="385"/>
                    </a:cubicBezTo>
                    <a:cubicBezTo>
                      <a:pt x="290" y="409"/>
                      <a:pt x="270" y="428"/>
                      <a:pt x="246" y="428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1419953" y="4042199"/>
            <a:ext cx="943434" cy="943434"/>
            <a:chOff x="1552166" y="3561681"/>
            <a:chExt cx="943434" cy="943434"/>
          </a:xfrm>
        </p:grpSpPr>
        <p:sp>
          <p:nvSpPr>
            <p:cNvPr id="7" name="Oval 6"/>
            <p:cNvSpPr/>
            <p:nvPr/>
          </p:nvSpPr>
          <p:spPr>
            <a:xfrm>
              <a:off x="1552166" y="3561681"/>
              <a:ext cx="943434" cy="9434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29" name="Group 11"/>
            <p:cNvGrpSpPr>
              <a:grpSpLocks noChangeAspect="1"/>
            </p:cNvGrpSpPr>
            <p:nvPr/>
          </p:nvGrpSpPr>
          <p:grpSpPr bwMode="auto">
            <a:xfrm>
              <a:off x="1787515" y="3770533"/>
              <a:ext cx="472738" cy="479062"/>
              <a:chOff x="2926" y="926"/>
              <a:chExt cx="299" cy="303"/>
            </a:xfrm>
            <a:solidFill>
              <a:srgbClr val="FFFFFF"/>
            </a:solidFill>
          </p:grpSpPr>
          <p:sp>
            <p:nvSpPr>
              <p:cNvPr id="30" name="Freeform 12"/>
              <p:cNvSpPr/>
              <p:nvPr/>
            </p:nvSpPr>
            <p:spPr bwMode="auto">
              <a:xfrm>
                <a:off x="2987" y="1016"/>
                <a:ext cx="215" cy="189"/>
              </a:xfrm>
              <a:custGeom>
                <a:avLst/>
                <a:gdLst>
                  <a:gd name="T0" fmla="*/ 353 w 361"/>
                  <a:gd name="T1" fmla="*/ 318 h 318"/>
                  <a:gd name="T2" fmla="*/ 8 w 361"/>
                  <a:gd name="T3" fmla="*/ 318 h 318"/>
                  <a:gd name="T4" fmla="*/ 0 w 361"/>
                  <a:gd name="T5" fmla="*/ 310 h 318"/>
                  <a:gd name="T6" fmla="*/ 0 w 361"/>
                  <a:gd name="T7" fmla="*/ 8 h 318"/>
                  <a:gd name="T8" fmla="*/ 8 w 361"/>
                  <a:gd name="T9" fmla="*/ 0 h 318"/>
                  <a:gd name="T10" fmla="*/ 103 w 361"/>
                  <a:gd name="T11" fmla="*/ 0 h 318"/>
                  <a:gd name="T12" fmla="*/ 111 w 361"/>
                  <a:gd name="T13" fmla="*/ 8 h 318"/>
                  <a:gd name="T14" fmla="*/ 103 w 361"/>
                  <a:gd name="T15" fmla="*/ 16 h 318"/>
                  <a:gd name="T16" fmla="*/ 16 w 361"/>
                  <a:gd name="T17" fmla="*/ 16 h 318"/>
                  <a:gd name="T18" fmla="*/ 16 w 361"/>
                  <a:gd name="T19" fmla="*/ 302 h 318"/>
                  <a:gd name="T20" fmla="*/ 345 w 361"/>
                  <a:gd name="T21" fmla="*/ 302 h 318"/>
                  <a:gd name="T22" fmla="*/ 345 w 361"/>
                  <a:gd name="T23" fmla="*/ 16 h 318"/>
                  <a:gd name="T24" fmla="*/ 318 w 361"/>
                  <a:gd name="T25" fmla="*/ 16 h 318"/>
                  <a:gd name="T26" fmla="*/ 310 w 361"/>
                  <a:gd name="T27" fmla="*/ 8 h 318"/>
                  <a:gd name="T28" fmla="*/ 318 w 361"/>
                  <a:gd name="T29" fmla="*/ 0 h 318"/>
                  <a:gd name="T30" fmla="*/ 353 w 361"/>
                  <a:gd name="T31" fmla="*/ 0 h 318"/>
                  <a:gd name="T32" fmla="*/ 361 w 361"/>
                  <a:gd name="T33" fmla="*/ 8 h 318"/>
                  <a:gd name="T34" fmla="*/ 361 w 361"/>
                  <a:gd name="T35" fmla="*/ 310 h 318"/>
                  <a:gd name="T36" fmla="*/ 353 w 361"/>
                  <a:gd name="T37" fmla="*/ 318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61" h="318">
                    <a:moveTo>
                      <a:pt x="353" y="318"/>
                    </a:moveTo>
                    <a:cubicBezTo>
                      <a:pt x="8" y="318"/>
                      <a:pt x="8" y="318"/>
                      <a:pt x="8" y="318"/>
                    </a:cubicBezTo>
                    <a:cubicBezTo>
                      <a:pt x="4" y="318"/>
                      <a:pt x="0" y="314"/>
                      <a:pt x="0" y="31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7" y="0"/>
                      <a:pt x="111" y="4"/>
                      <a:pt x="111" y="8"/>
                    </a:cubicBezTo>
                    <a:cubicBezTo>
                      <a:pt x="111" y="13"/>
                      <a:pt x="107" y="16"/>
                      <a:pt x="103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302"/>
                      <a:pt x="16" y="302"/>
                      <a:pt x="16" y="302"/>
                    </a:cubicBezTo>
                    <a:cubicBezTo>
                      <a:pt x="345" y="302"/>
                      <a:pt x="345" y="302"/>
                      <a:pt x="345" y="302"/>
                    </a:cubicBezTo>
                    <a:cubicBezTo>
                      <a:pt x="345" y="16"/>
                      <a:pt x="345" y="16"/>
                      <a:pt x="345" y="16"/>
                    </a:cubicBezTo>
                    <a:cubicBezTo>
                      <a:pt x="318" y="16"/>
                      <a:pt x="318" y="16"/>
                      <a:pt x="318" y="16"/>
                    </a:cubicBezTo>
                    <a:cubicBezTo>
                      <a:pt x="314" y="16"/>
                      <a:pt x="310" y="13"/>
                      <a:pt x="310" y="8"/>
                    </a:cubicBezTo>
                    <a:cubicBezTo>
                      <a:pt x="310" y="4"/>
                      <a:pt x="314" y="0"/>
                      <a:pt x="318" y="0"/>
                    </a:cubicBezTo>
                    <a:cubicBezTo>
                      <a:pt x="353" y="0"/>
                      <a:pt x="353" y="0"/>
                      <a:pt x="353" y="0"/>
                    </a:cubicBezTo>
                    <a:cubicBezTo>
                      <a:pt x="358" y="0"/>
                      <a:pt x="361" y="4"/>
                      <a:pt x="361" y="8"/>
                    </a:cubicBezTo>
                    <a:cubicBezTo>
                      <a:pt x="361" y="310"/>
                      <a:pt x="361" y="310"/>
                      <a:pt x="361" y="310"/>
                    </a:cubicBezTo>
                    <a:cubicBezTo>
                      <a:pt x="361" y="314"/>
                      <a:pt x="358" y="318"/>
                      <a:pt x="353" y="3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1" name="Freeform 13"/>
              <p:cNvSpPr/>
              <p:nvPr/>
            </p:nvSpPr>
            <p:spPr bwMode="auto">
              <a:xfrm>
                <a:off x="2926" y="991"/>
                <a:ext cx="299" cy="238"/>
              </a:xfrm>
              <a:custGeom>
                <a:avLst/>
                <a:gdLst>
                  <a:gd name="T0" fmla="*/ 457 w 503"/>
                  <a:gd name="T1" fmla="*/ 400 h 400"/>
                  <a:gd name="T2" fmla="*/ 46 w 503"/>
                  <a:gd name="T3" fmla="*/ 400 h 400"/>
                  <a:gd name="T4" fmla="*/ 0 w 503"/>
                  <a:gd name="T5" fmla="*/ 354 h 400"/>
                  <a:gd name="T6" fmla="*/ 0 w 503"/>
                  <a:gd name="T7" fmla="*/ 46 h 400"/>
                  <a:gd name="T8" fmla="*/ 46 w 503"/>
                  <a:gd name="T9" fmla="*/ 0 h 400"/>
                  <a:gd name="T10" fmla="*/ 247 w 503"/>
                  <a:gd name="T11" fmla="*/ 0 h 400"/>
                  <a:gd name="T12" fmla="*/ 255 w 503"/>
                  <a:gd name="T13" fmla="*/ 8 h 400"/>
                  <a:gd name="T14" fmla="*/ 247 w 503"/>
                  <a:gd name="T15" fmla="*/ 16 h 400"/>
                  <a:gd name="T16" fmla="*/ 46 w 503"/>
                  <a:gd name="T17" fmla="*/ 16 h 400"/>
                  <a:gd name="T18" fmla="*/ 16 w 503"/>
                  <a:gd name="T19" fmla="*/ 46 h 400"/>
                  <a:gd name="T20" fmla="*/ 16 w 503"/>
                  <a:gd name="T21" fmla="*/ 354 h 400"/>
                  <a:gd name="T22" fmla="*/ 46 w 503"/>
                  <a:gd name="T23" fmla="*/ 384 h 400"/>
                  <a:gd name="T24" fmla="*/ 457 w 503"/>
                  <a:gd name="T25" fmla="*/ 384 h 400"/>
                  <a:gd name="T26" fmla="*/ 487 w 503"/>
                  <a:gd name="T27" fmla="*/ 354 h 400"/>
                  <a:gd name="T28" fmla="*/ 487 w 503"/>
                  <a:gd name="T29" fmla="*/ 46 h 400"/>
                  <a:gd name="T30" fmla="*/ 457 w 503"/>
                  <a:gd name="T31" fmla="*/ 16 h 400"/>
                  <a:gd name="T32" fmla="*/ 449 w 503"/>
                  <a:gd name="T33" fmla="*/ 8 h 400"/>
                  <a:gd name="T34" fmla="*/ 457 w 503"/>
                  <a:gd name="T35" fmla="*/ 0 h 400"/>
                  <a:gd name="T36" fmla="*/ 503 w 503"/>
                  <a:gd name="T37" fmla="*/ 46 h 400"/>
                  <a:gd name="T38" fmla="*/ 503 w 503"/>
                  <a:gd name="T39" fmla="*/ 354 h 400"/>
                  <a:gd name="T40" fmla="*/ 457 w 503"/>
                  <a:gd name="T41" fmla="*/ 400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3" h="400">
                    <a:moveTo>
                      <a:pt x="457" y="400"/>
                    </a:moveTo>
                    <a:cubicBezTo>
                      <a:pt x="46" y="400"/>
                      <a:pt x="46" y="400"/>
                      <a:pt x="46" y="400"/>
                    </a:cubicBezTo>
                    <a:cubicBezTo>
                      <a:pt x="21" y="400"/>
                      <a:pt x="0" y="380"/>
                      <a:pt x="0" y="354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0"/>
                      <a:pt x="21" y="0"/>
                      <a:pt x="46" y="0"/>
                    </a:cubicBezTo>
                    <a:cubicBezTo>
                      <a:pt x="247" y="0"/>
                      <a:pt x="247" y="0"/>
                      <a:pt x="247" y="0"/>
                    </a:cubicBezTo>
                    <a:cubicBezTo>
                      <a:pt x="251" y="0"/>
                      <a:pt x="255" y="3"/>
                      <a:pt x="255" y="8"/>
                    </a:cubicBezTo>
                    <a:cubicBezTo>
                      <a:pt x="255" y="12"/>
                      <a:pt x="251" y="16"/>
                      <a:pt x="247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29" y="16"/>
                      <a:pt x="16" y="29"/>
                      <a:pt x="16" y="46"/>
                    </a:cubicBezTo>
                    <a:cubicBezTo>
                      <a:pt x="16" y="354"/>
                      <a:pt x="16" y="354"/>
                      <a:pt x="16" y="354"/>
                    </a:cubicBezTo>
                    <a:cubicBezTo>
                      <a:pt x="16" y="371"/>
                      <a:pt x="29" y="384"/>
                      <a:pt x="46" y="384"/>
                    </a:cubicBezTo>
                    <a:cubicBezTo>
                      <a:pt x="457" y="384"/>
                      <a:pt x="457" y="384"/>
                      <a:pt x="457" y="384"/>
                    </a:cubicBezTo>
                    <a:cubicBezTo>
                      <a:pt x="474" y="384"/>
                      <a:pt x="487" y="371"/>
                      <a:pt x="487" y="354"/>
                    </a:cubicBezTo>
                    <a:cubicBezTo>
                      <a:pt x="487" y="46"/>
                      <a:pt x="487" y="46"/>
                      <a:pt x="487" y="46"/>
                    </a:cubicBezTo>
                    <a:cubicBezTo>
                      <a:pt x="487" y="29"/>
                      <a:pt x="474" y="16"/>
                      <a:pt x="457" y="16"/>
                    </a:cubicBezTo>
                    <a:cubicBezTo>
                      <a:pt x="453" y="16"/>
                      <a:pt x="449" y="12"/>
                      <a:pt x="449" y="8"/>
                    </a:cubicBezTo>
                    <a:cubicBezTo>
                      <a:pt x="449" y="3"/>
                      <a:pt x="453" y="0"/>
                      <a:pt x="457" y="0"/>
                    </a:cubicBezTo>
                    <a:cubicBezTo>
                      <a:pt x="482" y="0"/>
                      <a:pt x="503" y="20"/>
                      <a:pt x="503" y="46"/>
                    </a:cubicBezTo>
                    <a:cubicBezTo>
                      <a:pt x="503" y="354"/>
                      <a:pt x="503" y="354"/>
                      <a:pt x="503" y="354"/>
                    </a:cubicBezTo>
                    <a:cubicBezTo>
                      <a:pt x="503" y="380"/>
                      <a:pt x="482" y="400"/>
                      <a:pt x="457" y="40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2" name="Freeform 14"/>
              <p:cNvSpPr>
                <a:spLocks noEditPoints="1"/>
              </p:cNvSpPr>
              <p:nvPr/>
            </p:nvSpPr>
            <p:spPr bwMode="auto">
              <a:xfrm>
                <a:off x="2926" y="1029"/>
                <a:ext cx="47" cy="163"/>
              </a:xfrm>
              <a:custGeom>
                <a:avLst/>
                <a:gdLst>
                  <a:gd name="T0" fmla="*/ 72 w 80"/>
                  <a:gd name="T1" fmla="*/ 274 h 274"/>
                  <a:gd name="T2" fmla="*/ 8 w 80"/>
                  <a:gd name="T3" fmla="*/ 274 h 274"/>
                  <a:gd name="T4" fmla="*/ 0 w 80"/>
                  <a:gd name="T5" fmla="*/ 266 h 274"/>
                  <a:gd name="T6" fmla="*/ 0 w 80"/>
                  <a:gd name="T7" fmla="*/ 8 h 274"/>
                  <a:gd name="T8" fmla="*/ 8 w 80"/>
                  <a:gd name="T9" fmla="*/ 0 h 274"/>
                  <a:gd name="T10" fmla="*/ 72 w 80"/>
                  <a:gd name="T11" fmla="*/ 0 h 274"/>
                  <a:gd name="T12" fmla="*/ 80 w 80"/>
                  <a:gd name="T13" fmla="*/ 8 h 274"/>
                  <a:gd name="T14" fmla="*/ 80 w 80"/>
                  <a:gd name="T15" fmla="*/ 266 h 274"/>
                  <a:gd name="T16" fmla="*/ 72 w 80"/>
                  <a:gd name="T17" fmla="*/ 274 h 274"/>
                  <a:gd name="T18" fmla="*/ 16 w 80"/>
                  <a:gd name="T19" fmla="*/ 258 h 274"/>
                  <a:gd name="T20" fmla="*/ 64 w 80"/>
                  <a:gd name="T21" fmla="*/ 258 h 274"/>
                  <a:gd name="T22" fmla="*/ 64 w 80"/>
                  <a:gd name="T23" fmla="*/ 16 h 274"/>
                  <a:gd name="T24" fmla="*/ 16 w 80"/>
                  <a:gd name="T25" fmla="*/ 16 h 274"/>
                  <a:gd name="T26" fmla="*/ 16 w 80"/>
                  <a:gd name="T27" fmla="*/ 258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0" h="274">
                    <a:moveTo>
                      <a:pt x="72" y="274"/>
                    </a:moveTo>
                    <a:cubicBezTo>
                      <a:pt x="8" y="274"/>
                      <a:pt x="8" y="274"/>
                      <a:pt x="8" y="274"/>
                    </a:cubicBezTo>
                    <a:cubicBezTo>
                      <a:pt x="3" y="274"/>
                      <a:pt x="0" y="270"/>
                      <a:pt x="0" y="26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6" y="0"/>
                      <a:pt x="80" y="4"/>
                      <a:pt x="80" y="8"/>
                    </a:cubicBezTo>
                    <a:cubicBezTo>
                      <a:pt x="80" y="266"/>
                      <a:pt x="80" y="266"/>
                      <a:pt x="80" y="266"/>
                    </a:cubicBezTo>
                    <a:cubicBezTo>
                      <a:pt x="80" y="270"/>
                      <a:pt x="76" y="274"/>
                      <a:pt x="72" y="274"/>
                    </a:cubicBezTo>
                    <a:close/>
                    <a:moveTo>
                      <a:pt x="16" y="258"/>
                    </a:moveTo>
                    <a:cubicBezTo>
                      <a:pt x="64" y="258"/>
                      <a:pt x="64" y="258"/>
                      <a:pt x="64" y="258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16" y="16"/>
                      <a:pt x="16" y="16"/>
                      <a:pt x="16" y="16"/>
                    </a:cubicBezTo>
                    <a:lnTo>
                      <a:pt x="16" y="258"/>
                    </a:ln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3" name="Freeform 15"/>
              <p:cNvSpPr/>
              <p:nvPr/>
            </p:nvSpPr>
            <p:spPr bwMode="auto">
              <a:xfrm>
                <a:off x="2926" y="1079"/>
                <a:ext cx="47" cy="9"/>
              </a:xfrm>
              <a:custGeom>
                <a:avLst/>
                <a:gdLst>
                  <a:gd name="T0" fmla="*/ 72 w 80"/>
                  <a:gd name="T1" fmla="*/ 16 h 16"/>
                  <a:gd name="T2" fmla="*/ 8 w 80"/>
                  <a:gd name="T3" fmla="*/ 16 h 16"/>
                  <a:gd name="T4" fmla="*/ 0 w 80"/>
                  <a:gd name="T5" fmla="*/ 8 h 16"/>
                  <a:gd name="T6" fmla="*/ 8 w 80"/>
                  <a:gd name="T7" fmla="*/ 0 h 16"/>
                  <a:gd name="T8" fmla="*/ 72 w 80"/>
                  <a:gd name="T9" fmla="*/ 0 h 16"/>
                  <a:gd name="T10" fmla="*/ 80 w 80"/>
                  <a:gd name="T11" fmla="*/ 8 h 16"/>
                  <a:gd name="T12" fmla="*/ 72 w 80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16">
                    <a:moveTo>
                      <a:pt x="72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3" y="16"/>
                      <a:pt x="0" y="13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6" y="0"/>
                      <a:pt x="80" y="4"/>
                      <a:pt x="80" y="8"/>
                    </a:cubicBezTo>
                    <a:cubicBezTo>
                      <a:pt x="80" y="13"/>
                      <a:pt x="76" y="16"/>
                      <a:pt x="7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4" name="Freeform 16"/>
              <p:cNvSpPr/>
              <p:nvPr/>
            </p:nvSpPr>
            <p:spPr bwMode="auto">
              <a:xfrm>
                <a:off x="2926" y="1128"/>
                <a:ext cx="47" cy="10"/>
              </a:xfrm>
              <a:custGeom>
                <a:avLst/>
                <a:gdLst>
                  <a:gd name="T0" fmla="*/ 72 w 80"/>
                  <a:gd name="T1" fmla="*/ 16 h 16"/>
                  <a:gd name="T2" fmla="*/ 8 w 80"/>
                  <a:gd name="T3" fmla="*/ 16 h 16"/>
                  <a:gd name="T4" fmla="*/ 0 w 80"/>
                  <a:gd name="T5" fmla="*/ 8 h 16"/>
                  <a:gd name="T6" fmla="*/ 8 w 80"/>
                  <a:gd name="T7" fmla="*/ 0 h 16"/>
                  <a:gd name="T8" fmla="*/ 72 w 80"/>
                  <a:gd name="T9" fmla="*/ 0 h 16"/>
                  <a:gd name="T10" fmla="*/ 80 w 80"/>
                  <a:gd name="T11" fmla="*/ 8 h 16"/>
                  <a:gd name="T12" fmla="*/ 72 w 80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16">
                    <a:moveTo>
                      <a:pt x="72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3" y="16"/>
                      <a:pt x="0" y="13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6" y="0"/>
                      <a:pt x="80" y="4"/>
                      <a:pt x="80" y="8"/>
                    </a:cubicBezTo>
                    <a:cubicBezTo>
                      <a:pt x="80" y="13"/>
                      <a:pt x="76" y="16"/>
                      <a:pt x="7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5" name="Freeform 17"/>
              <p:cNvSpPr/>
              <p:nvPr/>
            </p:nvSpPr>
            <p:spPr bwMode="auto">
              <a:xfrm>
                <a:off x="2926" y="1131"/>
                <a:ext cx="47" cy="9"/>
              </a:xfrm>
              <a:custGeom>
                <a:avLst/>
                <a:gdLst>
                  <a:gd name="T0" fmla="*/ 72 w 80"/>
                  <a:gd name="T1" fmla="*/ 16 h 16"/>
                  <a:gd name="T2" fmla="*/ 8 w 80"/>
                  <a:gd name="T3" fmla="*/ 16 h 16"/>
                  <a:gd name="T4" fmla="*/ 0 w 80"/>
                  <a:gd name="T5" fmla="*/ 8 h 16"/>
                  <a:gd name="T6" fmla="*/ 8 w 80"/>
                  <a:gd name="T7" fmla="*/ 0 h 16"/>
                  <a:gd name="T8" fmla="*/ 72 w 80"/>
                  <a:gd name="T9" fmla="*/ 0 h 16"/>
                  <a:gd name="T10" fmla="*/ 80 w 80"/>
                  <a:gd name="T11" fmla="*/ 8 h 16"/>
                  <a:gd name="T12" fmla="*/ 72 w 80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16">
                    <a:moveTo>
                      <a:pt x="72" y="16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3" y="16"/>
                      <a:pt x="0" y="12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6" y="0"/>
                      <a:pt x="80" y="3"/>
                      <a:pt x="80" y="8"/>
                    </a:cubicBezTo>
                    <a:cubicBezTo>
                      <a:pt x="80" y="12"/>
                      <a:pt x="76" y="16"/>
                      <a:pt x="7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6" name="Freeform 18"/>
              <p:cNvSpPr>
                <a:spLocks noEditPoints="1"/>
              </p:cNvSpPr>
              <p:nvPr/>
            </p:nvSpPr>
            <p:spPr bwMode="auto">
              <a:xfrm>
                <a:off x="3046" y="926"/>
                <a:ext cx="160" cy="160"/>
              </a:xfrm>
              <a:custGeom>
                <a:avLst/>
                <a:gdLst>
                  <a:gd name="T0" fmla="*/ 57 w 269"/>
                  <a:gd name="T1" fmla="*/ 269 h 269"/>
                  <a:gd name="T2" fmla="*/ 51 w 269"/>
                  <a:gd name="T3" fmla="*/ 267 h 269"/>
                  <a:gd name="T4" fmla="*/ 2 w 269"/>
                  <a:gd name="T5" fmla="*/ 218 h 269"/>
                  <a:gd name="T6" fmla="*/ 0 w 269"/>
                  <a:gd name="T7" fmla="*/ 213 h 269"/>
                  <a:gd name="T8" fmla="*/ 2 w 269"/>
                  <a:gd name="T9" fmla="*/ 207 h 269"/>
                  <a:gd name="T10" fmla="*/ 197 w 269"/>
                  <a:gd name="T11" fmla="*/ 12 h 269"/>
                  <a:gd name="T12" fmla="*/ 227 w 269"/>
                  <a:gd name="T13" fmla="*/ 0 h 269"/>
                  <a:gd name="T14" fmla="*/ 257 w 269"/>
                  <a:gd name="T15" fmla="*/ 12 h 269"/>
                  <a:gd name="T16" fmla="*/ 269 w 269"/>
                  <a:gd name="T17" fmla="*/ 42 h 269"/>
                  <a:gd name="T18" fmla="*/ 257 w 269"/>
                  <a:gd name="T19" fmla="*/ 72 h 269"/>
                  <a:gd name="T20" fmla="*/ 62 w 269"/>
                  <a:gd name="T21" fmla="*/ 267 h 269"/>
                  <a:gd name="T22" fmla="*/ 57 w 269"/>
                  <a:gd name="T23" fmla="*/ 269 h 269"/>
                  <a:gd name="T24" fmla="*/ 19 w 269"/>
                  <a:gd name="T25" fmla="*/ 213 h 269"/>
                  <a:gd name="T26" fmla="*/ 57 w 269"/>
                  <a:gd name="T27" fmla="*/ 250 h 269"/>
                  <a:gd name="T28" fmla="*/ 246 w 269"/>
                  <a:gd name="T29" fmla="*/ 61 h 269"/>
                  <a:gd name="T30" fmla="*/ 253 w 269"/>
                  <a:gd name="T31" fmla="*/ 42 h 269"/>
                  <a:gd name="T32" fmla="*/ 246 w 269"/>
                  <a:gd name="T33" fmla="*/ 24 h 269"/>
                  <a:gd name="T34" fmla="*/ 227 w 269"/>
                  <a:gd name="T35" fmla="*/ 16 h 269"/>
                  <a:gd name="T36" fmla="*/ 209 w 269"/>
                  <a:gd name="T37" fmla="*/ 24 h 269"/>
                  <a:gd name="T38" fmla="*/ 19 w 269"/>
                  <a:gd name="T39" fmla="*/ 213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9" h="269">
                    <a:moveTo>
                      <a:pt x="57" y="269"/>
                    </a:moveTo>
                    <a:cubicBezTo>
                      <a:pt x="54" y="269"/>
                      <a:pt x="52" y="268"/>
                      <a:pt x="51" y="267"/>
                    </a:cubicBezTo>
                    <a:cubicBezTo>
                      <a:pt x="2" y="218"/>
                      <a:pt x="2" y="218"/>
                      <a:pt x="2" y="218"/>
                    </a:cubicBezTo>
                    <a:cubicBezTo>
                      <a:pt x="1" y="217"/>
                      <a:pt x="0" y="215"/>
                      <a:pt x="0" y="213"/>
                    </a:cubicBezTo>
                    <a:cubicBezTo>
                      <a:pt x="0" y="211"/>
                      <a:pt x="1" y="209"/>
                      <a:pt x="2" y="207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205" y="4"/>
                      <a:pt x="216" y="0"/>
                      <a:pt x="227" y="0"/>
                    </a:cubicBezTo>
                    <a:cubicBezTo>
                      <a:pt x="238" y="0"/>
                      <a:pt x="249" y="4"/>
                      <a:pt x="257" y="12"/>
                    </a:cubicBezTo>
                    <a:cubicBezTo>
                      <a:pt x="265" y="20"/>
                      <a:pt x="269" y="31"/>
                      <a:pt x="269" y="42"/>
                    </a:cubicBezTo>
                    <a:cubicBezTo>
                      <a:pt x="269" y="53"/>
                      <a:pt x="265" y="64"/>
                      <a:pt x="257" y="72"/>
                    </a:cubicBezTo>
                    <a:cubicBezTo>
                      <a:pt x="62" y="267"/>
                      <a:pt x="62" y="267"/>
                      <a:pt x="62" y="267"/>
                    </a:cubicBezTo>
                    <a:cubicBezTo>
                      <a:pt x="61" y="268"/>
                      <a:pt x="59" y="269"/>
                      <a:pt x="57" y="269"/>
                    </a:cubicBezTo>
                    <a:close/>
                    <a:moveTo>
                      <a:pt x="19" y="213"/>
                    </a:moveTo>
                    <a:cubicBezTo>
                      <a:pt x="57" y="250"/>
                      <a:pt x="57" y="250"/>
                      <a:pt x="57" y="250"/>
                    </a:cubicBezTo>
                    <a:cubicBezTo>
                      <a:pt x="246" y="61"/>
                      <a:pt x="246" y="61"/>
                      <a:pt x="246" y="61"/>
                    </a:cubicBezTo>
                    <a:cubicBezTo>
                      <a:pt x="251" y="56"/>
                      <a:pt x="253" y="49"/>
                      <a:pt x="253" y="42"/>
                    </a:cubicBezTo>
                    <a:cubicBezTo>
                      <a:pt x="253" y="35"/>
                      <a:pt x="251" y="29"/>
                      <a:pt x="246" y="24"/>
                    </a:cubicBezTo>
                    <a:cubicBezTo>
                      <a:pt x="241" y="19"/>
                      <a:pt x="234" y="16"/>
                      <a:pt x="227" y="16"/>
                    </a:cubicBezTo>
                    <a:cubicBezTo>
                      <a:pt x="220" y="16"/>
                      <a:pt x="214" y="19"/>
                      <a:pt x="209" y="24"/>
                    </a:cubicBezTo>
                    <a:lnTo>
                      <a:pt x="19" y="213"/>
                    </a:ln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7" name="Freeform 19"/>
              <p:cNvSpPr/>
              <p:nvPr/>
            </p:nvSpPr>
            <p:spPr bwMode="auto">
              <a:xfrm>
                <a:off x="3124" y="968"/>
                <a:ext cx="40" cy="39"/>
              </a:xfrm>
              <a:custGeom>
                <a:avLst/>
                <a:gdLst>
                  <a:gd name="T0" fmla="*/ 57 w 66"/>
                  <a:gd name="T1" fmla="*/ 65 h 65"/>
                  <a:gd name="T2" fmla="*/ 52 w 66"/>
                  <a:gd name="T3" fmla="*/ 63 h 65"/>
                  <a:gd name="T4" fmla="*/ 3 w 66"/>
                  <a:gd name="T5" fmla="*/ 15 h 65"/>
                  <a:gd name="T6" fmla="*/ 3 w 66"/>
                  <a:gd name="T7" fmla="*/ 3 h 65"/>
                  <a:gd name="T8" fmla="*/ 15 w 66"/>
                  <a:gd name="T9" fmla="*/ 3 h 65"/>
                  <a:gd name="T10" fmla="*/ 63 w 66"/>
                  <a:gd name="T11" fmla="*/ 52 h 65"/>
                  <a:gd name="T12" fmla="*/ 63 w 66"/>
                  <a:gd name="T13" fmla="*/ 63 h 65"/>
                  <a:gd name="T14" fmla="*/ 57 w 66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65">
                    <a:moveTo>
                      <a:pt x="57" y="65"/>
                    </a:moveTo>
                    <a:cubicBezTo>
                      <a:pt x="55" y="65"/>
                      <a:pt x="53" y="64"/>
                      <a:pt x="52" y="63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7" y="0"/>
                      <a:pt x="12" y="0"/>
                      <a:pt x="15" y="3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6" y="55"/>
                      <a:pt x="66" y="60"/>
                      <a:pt x="63" y="63"/>
                    </a:cubicBezTo>
                    <a:cubicBezTo>
                      <a:pt x="62" y="64"/>
                      <a:pt x="60" y="65"/>
                      <a:pt x="57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8" name="Freeform 20"/>
              <p:cNvSpPr/>
              <p:nvPr/>
            </p:nvSpPr>
            <p:spPr bwMode="auto">
              <a:xfrm>
                <a:off x="3156" y="937"/>
                <a:ext cx="39" cy="38"/>
              </a:xfrm>
              <a:custGeom>
                <a:avLst/>
                <a:gdLst>
                  <a:gd name="T0" fmla="*/ 57 w 65"/>
                  <a:gd name="T1" fmla="*/ 65 h 65"/>
                  <a:gd name="T2" fmla="*/ 51 w 65"/>
                  <a:gd name="T3" fmla="*/ 63 h 65"/>
                  <a:gd name="T4" fmla="*/ 3 w 65"/>
                  <a:gd name="T5" fmla="*/ 14 h 65"/>
                  <a:gd name="T6" fmla="*/ 3 w 65"/>
                  <a:gd name="T7" fmla="*/ 3 h 65"/>
                  <a:gd name="T8" fmla="*/ 14 w 65"/>
                  <a:gd name="T9" fmla="*/ 3 h 65"/>
                  <a:gd name="T10" fmla="*/ 62 w 65"/>
                  <a:gd name="T11" fmla="*/ 51 h 65"/>
                  <a:gd name="T12" fmla="*/ 62 w 65"/>
                  <a:gd name="T13" fmla="*/ 63 h 65"/>
                  <a:gd name="T14" fmla="*/ 57 w 65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5" h="65">
                    <a:moveTo>
                      <a:pt x="57" y="65"/>
                    </a:moveTo>
                    <a:cubicBezTo>
                      <a:pt x="55" y="65"/>
                      <a:pt x="53" y="64"/>
                      <a:pt x="51" y="6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1" y="0"/>
                      <a:pt x="14" y="3"/>
                    </a:cubicBezTo>
                    <a:cubicBezTo>
                      <a:pt x="62" y="51"/>
                      <a:pt x="62" y="51"/>
                      <a:pt x="62" y="51"/>
                    </a:cubicBezTo>
                    <a:cubicBezTo>
                      <a:pt x="65" y="55"/>
                      <a:pt x="65" y="60"/>
                      <a:pt x="62" y="63"/>
                    </a:cubicBezTo>
                    <a:cubicBezTo>
                      <a:pt x="61" y="64"/>
                      <a:pt x="59" y="65"/>
                      <a:pt x="57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39" name="Freeform 21"/>
              <p:cNvSpPr/>
              <p:nvPr/>
            </p:nvSpPr>
            <p:spPr bwMode="auto">
              <a:xfrm>
                <a:off x="3037" y="1047"/>
                <a:ext cx="48" cy="48"/>
              </a:xfrm>
              <a:custGeom>
                <a:avLst/>
                <a:gdLst>
                  <a:gd name="T0" fmla="*/ 8 w 81"/>
                  <a:gd name="T1" fmla="*/ 81 h 81"/>
                  <a:gd name="T2" fmla="*/ 3 w 81"/>
                  <a:gd name="T3" fmla="*/ 79 h 81"/>
                  <a:gd name="T4" fmla="*/ 1 w 81"/>
                  <a:gd name="T5" fmla="*/ 71 h 81"/>
                  <a:gd name="T6" fmla="*/ 16 w 81"/>
                  <a:gd name="T7" fmla="*/ 7 h 81"/>
                  <a:gd name="T8" fmla="*/ 26 w 81"/>
                  <a:gd name="T9" fmla="*/ 1 h 81"/>
                  <a:gd name="T10" fmla="*/ 32 w 81"/>
                  <a:gd name="T11" fmla="*/ 11 h 81"/>
                  <a:gd name="T12" fmla="*/ 19 w 81"/>
                  <a:gd name="T13" fmla="*/ 62 h 81"/>
                  <a:gd name="T14" fmla="*/ 71 w 81"/>
                  <a:gd name="T15" fmla="*/ 49 h 81"/>
                  <a:gd name="T16" fmla="*/ 80 w 81"/>
                  <a:gd name="T17" fmla="*/ 55 h 81"/>
                  <a:gd name="T18" fmla="*/ 74 w 81"/>
                  <a:gd name="T19" fmla="*/ 65 h 81"/>
                  <a:gd name="T20" fmla="*/ 10 w 81"/>
                  <a:gd name="T21" fmla="*/ 81 h 81"/>
                  <a:gd name="T22" fmla="*/ 8 w 81"/>
                  <a:gd name="T23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" h="81">
                    <a:moveTo>
                      <a:pt x="8" y="81"/>
                    </a:moveTo>
                    <a:cubicBezTo>
                      <a:pt x="6" y="81"/>
                      <a:pt x="4" y="80"/>
                      <a:pt x="3" y="79"/>
                    </a:cubicBezTo>
                    <a:cubicBezTo>
                      <a:pt x="1" y="77"/>
                      <a:pt x="0" y="74"/>
                      <a:pt x="1" y="7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7" y="3"/>
                      <a:pt x="22" y="0"/>
                      <a:pt x="26" y="1"/>
                    </a:cubicBezTo>
                    <a:cubicBezTo>
                      <a:pt x="30" y="2"/>
                      <a:pt x="33" y="6"/>
                      <a:pt x="32" y="11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71" y="49"/>
                      <a:pt x="71" y="49"/>
                      <a:pt x="71" y="49"/>
                    </a:cubicBezTo>
                    <a:cubicBezTo>
                      <a:pt x="75" y="48"/>
                      <a:pt x="79" y="51"/>
                      <a:pt x="80" y="55"/>
                    </a:cubicBezTo>
                    <a:cubicBezTo>
                      <a:pt x="81" y="60"/>
                      <a:pt x="79" y="64"/>
                      <a:pt x="74" y="65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0" y="81"/>
                      <a:pt x="9" y="81"/>
                      <a:pt x="8" y="81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0" name="Freeform 22"/>
              <p:cNvSpPr/>
              <p:nvPr/>
            </p:nvSpPr>
            <p:spPr bwMode="auto">
              <a:xfrm>
                <a:off x="3027" y="1085"/>
                <a:ext cx="20" cy="20"/>
              </a:xfrm>
              <a:custGeom>
                <a:avLst/>
                <a:gdLst>
                  <a:gd name="T0" fmla="*/ 9 w 34"/>
                  <a:gd name="T1" fmla="*/ 33 h 33"/>
                  <a:gd name="T2" fmla="*/ 3 w 34"/>
                  <a:gd name="T3" fmla="*/ 31 h 33"/>
                  <a:gd name="T4" fmla="*/ 3 w 34"/>
                  <a:gd name="T5" fmla="*/ 20 h 33"/>
                  <a:gd name="T6" fmla="*/ 20 w 34"/>
                  <a:gd name="T7" fmla="*/ 3 h 33"/>
                  <a:gd name="T8" fmla="*/ 31 w 34"/>
                  <a:gd name="T9" fmla="*/ 3 h 33"/>
                  <a:gd name="T10" fmla="*/ 31 w 34"/>
                  <a:gd name="T11" fmla="*/ 15 h 33"/>
                  <a:gd name="T12" fmla="*/ 15 w 34"/>
                  <a:gd name="T13" fmla="*/ 31 h 33"/>
                  <a:gd name="T14" fmla="*/ 9 w 34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3">
                    <a:moveTo>
                      <a:pt x="9" y="33"/>
                    </a:moveTo>
                    <a:cubicBezTo>
                      <a:pt x="7" y="33"/>
                      <a:pt x="5" y="33"/>
                      <a:pt x="3" y="31"/>
                    </a:cubicBezTo>
                    <a:cubicBezTo>
                      <a:pt x="0" y="28"/>
                      <a:pt x="0" y="23"/>
                      <a:pt x="3" y="2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3" y="0"/>
                      <a:pt x="28" y="0"/>
                      <a:pt x="31" y="3"/>
                    </a:cubicBezTo>
                    <a:cubicBezTo>
                      <a:pt x="34" y="6"/>
                      <a:pt x="34" y="11"/>
                      <a:pt x="31" y="15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3" y="33"/>
                      <a:pt x="11" y="33"/>
                      <a:pt x="9" y="3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4605460" y="1750341"/>
            <a:ext cx="730386" cy="730386"/>
            <a:chOff x="4885909" y="1678654"/>
            <a:chExt cx="730386" cy="730386"/>
          </a:xfrm>
        </p:grpSpPr>
        <p:sp>
          <p:nvSpPr>
            <p:cNvPr id="8" name="Oval 7"/>
            <p:cNvSpPr/>
            <p:nvPr/>
          </p:nvSpPr>
          <p:spPr>
            <a:xfrm>
              <a:off x="4885909" y="1678654"/>
              <a:ext cx="730386" cy="73038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41" name="Freeform 26"/>
            <p:cNvSpPr>
              <a:spLocks noEditPoints="1"/>
            </p:cNvSpPr>
            <p:nvPr/>
          </p:nvSpPr>
          <p:spPr bwMode="auto">
            <a:xfrm>
              <a:off x="5063904" y="1860579"/>
              <a:ext cx="374400" cy="366536"/>
            </a:xfrm>
            <a:custGeom>
              <a:avLst/>
              <a:gdLst>
                <a:gd name="T0" fmla="*/ 397 w 521"/>
                <a:gd name="T1" fmla="*/ 294 h 510"/>
                <a:gd name="T2" fmla="*/ 386 w 521"/>
                <a:gd name="T3" fmla="*/ 283 h 510"/>
                <a:gd name="T4" fmla="*/ 371 w 521"/>
                <a:gd name="T5" fmla="*/ 297 h 510"/>
                <a:gd name="T6" fmla="*/ 343 w 521"/>
                <a:gd name="T7" fmla="*/ 326 h 510"/>
                <a:gd name="T8" fmla="*/ 415 w 521"/>
                <a:gd name="T9" fmla="*/ 161 h 510"/>
                <a:gd name="T10" fmla="*/ 492 w 521"/>
                <a:gd name="T11" fmla="*/ 140 h 510"/>
                <a:gd name="T12" fmla="*/ 507 w 521"/>
                <a:gd name="T13" fmla="*/ 52 h 510"/>
                <a:gd name="T14" fmla="*/ 466 w 521"/>
                <a:gd name="T15" fmla="*/ 88 h 510"/>
                <a:gd name="T16" fmla="*/ 428 w 521"/>
                <a:gd name="T17" fmla="*/ 50 h 510"/>
                <a:gd name="T18" fmla="*/ 463 w 521"/>
                <a:gd name="T19" fmla="*/ 9 h 510"/>
                <a:gd name="T20" fmla="*/ 434 w 521"/>
                <a:gd name="T21" fmla="*/ 0 h 510"/>
                <a:gd name="T22" fmla="*/ 355 w 521"/>
                <a:gd name="T23" fmla="*/ 101 h 510"/>
                <a:gd name="T24" fmla="*/ 124 w 521"/>
                <a:gd name="T25" fmla="*/ 107 h 510"/>
                <a:gd name="T26" fmla="*/ 134 w 521"/>
                <a:gd name="T27" fmla="*/ 85 h 510"/>
                <a:gd name="T28" fmla="*/ 46 w 521"/>
                <a:gd name="T29" fmla="*/ 8 h 510"/>
                <a:gd name="T30" fmla="*/ 12 w 521"/>
                <a:gd name="T31" fmla="*/ 45 h 510"/>
                <a:gd name="T32" fmla="*/ 91 w 521"/>
                <a:gd name="T33" fmla="*/ 128 h 510"/>
                <a:gd name="T34" fmla="*/ 102 w 521"/>
                <a:gd name="T35" fmla="*/ 128 h 510"/>
                <a:gd name="T36" fmla="*/ 225 w 521"/>
                <a:gd name="T37" fmla="*/ 230 h 510"/>
                <a:gd name="T38" fmla="*/ 88 w 521"/>
                <a:gd name="T39" fmla="*/ 346 h 510"/>
                <a:gd name="T40" fmla="*/ 9 w 521"/>
                <a:gd name="T41" fmla="*/ 452 h 510"/>
                <a:gd name="T42" fmla="*/ 23 w 521"/>
                <a:gd name="T43" fmla="*/ 455 h 510"/>
                <a:gd name="T44" fmla="*/ 86 w 521"/>
                <a:gd name="T45" fmla="*/ 430 h 510"/>
                <a:gd name="T46" fmla="*/ 60 w 521"/>
                <a:gd name="T47" fmla="*/ 493 h 510"/>
                <a:gd name="T48" fmla="*/ 64 w 521"/>
                <a:gd name="T49" fmla="*/ 506 h 510"/>
                <a:gd name="T50" fmla="*/ 145 w 521"/>
                <a:gd name="T51" fmla="*/ 486 h 510"/>
                <a:gd name="T52" fmla="*/ 285 w 521"/>
                <a:gd name="T53" fmla="*/ 291 h 510"/>
                <a:gd name="T54" fmla="*/ 288 w 521"/>
                <a:gd name="T55" fmla="*/ 380 h 510"/>
                <a:gd name="T56" fmla="*/ 294 w 521"/>
                <a:gd name="T57" fmla="*/ 394 h 510"/>
                <a:gd name="T58" fmla="*/ 309 w 521"/>
                <a:gd name="T59" fmla="*/ 382 h 510"/>
                <a:gd name="T60" fmla="*/ 452 w 521"/>
                <a:gd name="T61" fmla="*/ 502 h 510"/>
                <a:gd name="T62" fmla="*/ 508 w 521"/>
                <a:gd name="T63" fmla="*/ 447 h 510"/>
                <a:gd name="T64" fmla="*/ 388 w 521"/>
                <a:gd name="T65" fmla="*/ 303 h 510"/>
                <a:gd name="T66" fmla="*/ 31 w 521"/>
                <a:gd name="T67" fmla="*/ 45 h 510"/>
                <a:gd name="T68" fmla="*/ 117 w 521"/>
                <a:gd name="T69" fmla="*/ 91 h 510"/>
                <a:gd name="T70" fmla="*/ 151 w 521"/>
                <a:gd name="T71" fmla="*/ 409 h 510"/>
                <a:gd name="T72" fmla="*/ 88 w 521"/>
                <a:gd name="T73" fmla="*/ 494 h 510"/>
                <a:gd name="T74" fmla="*/ 108 w 521"/>
                <a:gd name="T75" fmla="*/ 468 h 510"/>
                <a:gd name="T76" fmla="*/ 100 w 521"/>
                <a:gd name="T77" fmla="*/ 421 h 510"/>
                <a:gd name="T78" fmla="*/ 55 w 521"/>
                <a:gd name="T79" fmla="*/ 406 h 510"/>
                <a:gd name="T80" fmla="*/ 22 w 521"/>
                <a:gd name="T81" fmla="*/ 433 h 510"/>
                <a:gd name="T82" fmla="*/ 88 w 521"/>
                <a:gd name="T83" fmla="*/ 362 h 510"/>
                <a:gd name="T84" fmla="*/ 115 w 521"/>
                <a:gd name="T85" fmla="*/ 363 h 510"/>
                <a:gd name="T86" fmla="*/ 371 w 521"/>
                <a:gd name="T87" fmla="*/ 101 h 510"/>
                <a:gd name="T88" fmla="*/ 434 w 521"/>
                <a:gd name="T89" fmla="*/ 16 h 510"/>
                <a:gd name="T90" fmla="*/ 414 w 521"/>
                <a:gd name="T91" fmla="*/ 42 h 510"/>
                <a:gd name="T92" fmla="*/ 421 w 521"/>
                <a:gd name="T93" fmla="*/ 88 h 510"/>
                <a:gd name="T94" fmla="*/ 467 w 521"/>
                <a:gd name="T95" fmla="*/ 104 h 510"/>
                <a:gd name="T96" fmla="*/ 500 w 521"/>
                <a:gd name="T97" fmla="*/ 76 h 510"/>
                <a:gd name="T98" fmla="*/ 434 w 521"/>
                <a:gd name="T99" fmla="*/ 147 h 510"/>
                <a:gd name="T100" fmla="*/ 407 w 521"/>
                <a:gd name="T101" fmla="*/ 147 h 510"/>
                <a:gd name="T102" fmla="*/ 151 w 521"/>
                <a:gd name="T103" fmla="*/ 409 h 510"/>
                <a:gd name="T104" fmla="*/ 424 w 521"/>
                <a:gd name="T105" fmla="*/ 475 h 510"/>
                <a:gd name="T106" fmla="*/ 377 w 521"/>
                <a:gd name="T107" fmla="*/ 314 h 510"/>
                <a:gd name="T108" fmla="*/ 492 w 521"/>
                <a:gd name="T109" fmla="*/ 447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21" h="510">
                  <a:moveTo>
                    <a:pt x="388" y="303"/>
                  </a:moveTo>
                  <a:cubicBezTo>
                    <a:pt x="397" y="294"/>
                    <a:pt x="397" y="294"/>
                    <a:pt x="397" y="294"/>
                  </a:cubicBezTo>
                  <a:cubicBezTo>
                    <a:pt x="400" y="291"/>
                    <a:pt x="400" y="286"/>
                    <a:pt x="397" y="283"/>
                  </a:cubicBezTo>
                  <a:cubicBezTo>
                    <a:pt x="394" y="279"/>
                    <a:pt x="389" y="279"/>
                    <a:pt x="386" y="283"/>
                  </a:cubicBezTo>
                  <a:cubicBezTo>
                    <a:pt x="371" y="297"/>
                    <a:pt x="371" y="297"/>
                    <a:pt x="371" y="297"/>
                  </a:cubicBezTo>
                  <a:cubicBezTo>
                    <a:pt x="371" y="297"/>
                    <a:pt x="371" y="297"/>
                    <a:pt x="371" y="297"/>
                  </a:cubicBezTo>
                  <a:cubicBezTo>
                    <a:pt x="371" y="297"/>
                    <a:pt x="371" y="297"/>
                    <a:pt x="371" y="297"/>
                  </a:cubicBezTo>
                  <a:cubicBezTo>
                    <a:pt x="343" y="326"/>
                    <a:pt x="343" y="326"/>
                    <a:pt x="343" y="326"/>
                  </a:cubicBezTo>
                  <a:cubicBezTo>
                    <a:pt x="297" y="280"/>
                    <a:pt x="297" y="280"/>
                    <a:pt x="297" y="280"/>
                  </a:cubicBezTo>
                  <a:cubicBezTo>
                    <a:pt x="415" y="161"/>
                    <a:pt x="415" y="161"/>
                    <a:pt x="415" y="161"/>
                  </a:cubicBezTo>
                  <a:cubicBezTo>
                    <a:pt x="421" y="163"/>
                    <a:pt x="428" y="163"/>
                    <a:pt x="434" y="163"/>
                  </a:cubicBezTo>
                  <a:cubicBezTo>
                    <a:pt x="456" y="163"/>
                    <a:pt x="476" y="155"/>
                    <a:pt x="492" y="140"/>
                  </a:cubicBezTo>
                  <a:cubicBezTo>
                    <a:pt x="513" y="118"/>
                    <a:pt x="521" y="87"/>
                    <a:pt x="512" y="58"/>
                  </a:cubicBezTo>
                  <a:cubicBezTo>
                    <a:pt x="512" y="55"/>
                    <a:pt x="509" y="53"/>
                    <a:pt x="507" y="52"/>
                  </a:cubicBezTo>
                  <a:cubicBezTo>
                    <a:pt x="504" y="52"/>
                    <a:pt x="501" y="53"/>
                    <a:pt x="499" y="55"/>
                  </a:cubicBezTo>
                  <a:cubicBezTo>
                    <a:pt x="466" y="88"/>
                    <a:pt x="466" y="88"/>
                    <a:pt x="466" y="88"/>
                  </a:cubicBezTo>
                  <a:cubicBezTo>
                    <a:pt x="436" y="80"/>
                    <a:pt x="436" y="80"/>
                    <a:pt x="436" y="80"/>
                  </a:cubicBezTo>
                  <a:cubicBezTo>
                    <a:pt x="428" y="50"/>
                    <a:pt x="428" y="50"/>
                    <a:pt x="428" y="50"/>
                  </a:cubicBezTo>
                  <a:cubicBezTo>
                    <a:pt x="461" y="17"/>
                    <a:pt x="461" y="17"/>
                    <a:pt x="461" y="17"/>
                  </a:cubicBezTo>
                  <a:cubicBezTo>
                    <a:pt x="463" y="15"/>
                    <a:pt x="464" y="12"/>
                    <a:pt x="463" y="9"/>
                  </a:cubicBezTo>
                  <a:cubicBezTo>
                    <a:pt x="463" y="6"/>
                    <a:pt x="461" y="4"/>
                    <a:pt x="458" y="3"/>
                  </a:cubicBezTo>
                  <a:cubicBezTo>
                    <a:pt x="450" y="1"/>
                    <a:pt x="442" y="0"/>
                    <a:pt x="434" y="0"/>
                  </a:cubicBezTo>
                  <a:cubicBezTo>
                    <a:pt x="412" y="0"/>
                    <a:pt x="392" y="8"/>
                    <a:pt x="376" y="24"/>
                  </a:cubicBezTo>
                  <a:cubicBezTo>
                    <a:pt x="356" y="44"/>
                    <a:pt x="348" y="73"/>
                    <a:pt x="355" y="101"/>
                  </a:cubicBezTo>
                  <a:cubicBezTo>
                    <a:pt x="236" y="219"/>
                    <a:pt x="236" y="219"/>
                    <a:pt x="236" y="219"/>
                  </a:cubicBezTo>
                  <a:cubicBezTo>
                    <a:pt x="124" y="107"/>
                    <a:pt x="124" y="107"/>
                    <a:pt x="124" y="10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7" y="93"/>
                    <a:pt x="137" y="88"/>
                    <a:pt x="134" y="8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4" y="5"/>
                    <a:pt x="49" y="5"/>
                    <a:pt x="46" y="8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2" y="41"/>
                    <a:pt x="12" y="43"/>
                    <a:pt x="12" y="45"/>
                  </a:cubicBezTo>
                  <a:cubicBezTo>
                    <a:pt x="12" y="47"/>
                    <a:pt x="12" y="50"/>
                    <a:pt x="14" y="51"/>
                  </a:cubicBezTo>
                  <a:cubicBezTo>
                    <a:pt x="91" y="128"/>
                    <a:pt x="91" y="128"/>
                    <a:pt x="91" y="128"/>
                  </a:cubicBezTo>
                  <a:cubicBezTo>
                    <a:pt x="93" y="130"/>
                    <a:pt x="95" y="131"/>
                    <a:pt x="97" y="131"/>
                  </a:cubicBezTo>
                  <a:cubicBezTo>
                    <a:pt x="99" y="131"/>
                    <a:pt x="101" y="130"/>
                    <a:pt x="102" y="12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225" y="230"/>
                    <a:pt x="225" y="230"/>
                    <a:pt x="225" y="230"/>
                  </a:cubicBezTo>
                  <a:cubicBezTo>
                    <a:pt x="107" y="349"/>
                    <a:pt x="107" y="349"/>
                    <a:pt x="107" y="349"/>
                  </a:cubicBezTo>
                  <a:cubicBezTo>
                    <a:pt x="100" y="347"/>
                    <a:pt x="94" y="346"/>
                    <a:pt x="88" y="346"/>
                  </a:cubicBezTo>
                  <a:cubicBezTo>
                    <a:pt x="66" y="346"/>
                    <a:pt x="45" y="355"/>
                    <a:pt x="30" y="370"/>
                  </a:cubicBezTo>
                  <a:cubicBezTo>
                    <a:pt x="8" y="392"/>
                    <a:pt x="0" y="423"/>
                    <a:pt x="9" y="452"/>
                  </a:cubicBezTo>
                  <a:cubicBezTo>
                    <a:pt x="10" y="455"/>
                    <a:pt x="12" y="457"/>
                    <a:pt x="15" y="457"/>
                  </a:cubicBezTo>
                  <a:cubicBezTo>
                    <a:pt x="18" y="458"/>
                    <a:pt x="21" y="457"/>
                    <a:pt x="23" y="455"/>
                  </a:cubicBezTo>
                  <a:cubicBezTo>
                    <a:pt x="56" y="422"/>
                    <a:pt x="56" y="422"/>
                    <a:pt x="56" y="422"/>
                  </a:cubicBezTo>
                  <a:cubicBezTo>
                    <a:pt x="86" y="430"/>
                    <a:pt x="86" y="430"/>
                    <a:pt x="86" y="430"/>
                  </a:cubicBezTo>
                  <a:cubicBezTo>
                    <a:pt x="93" y="460"/>
                    <a:pt x="93" y="460"/>
                    <a:pt x="93" y="460"/>
                  </a:cubicBezTo>
                  <a:cubicBezTo>
                    <a:pt x="60" y="493"/>
                    <a:pt x="60" y="493"/>
                    <a:pt x="60" y="493"/>
                  </a:cubicBezTo>
                  <a:cubicBezTo>
                    <a:pt x="58" y="495"/>
                    <a:pt x="58" y="498"/>
                    <a:pt x="58" y="501"/>
                  </a:cubicBezTo>
                  <a:cubicBezTo>
                    <a:pt x="59" y="503"/>
                    <a:pt x="61" y="506"/>
                    <a:pt x="64" y="506"/>
                  </a:cubicBezTo>
                  <a:cubicBezTo>
                    <a:pt x="71" y="509"/>
                    <a:pt x="79" y="510"/>
                    <a:pt x="88" y="510"/>
                  </a:cubicBezTo>
                  <a:cubicBezTo>
                    <a:pt x="109" y="510"/>
                    <a:pt x="130" y="502"/>
                    <a:pt x="145" y="486"/>
                  </a:cubicBezTo>
                  <a:cubicBezTo>
                    <a:pt x="166" y="466"/>
                    <a:pt x="174" y="437"/>
                    <a:pt x="167" y="409"/>
                  </a:cubicBezTo>
                  <a:cubicBezTo>
                    <a:pt x="285" y="291"/>
                    <a:pt x="285" y="291"/>
                    <a:pt x="285" y="291"/>
                  </a:cubicBezTo>
                  <a:cubicBezTo>
                    <a:pt x="331" y="337"/>
                    <a:pt x="331" y="337"/>
                    <a:pt x="331" y="337"/>
                  </a:cubicBezTo>
                  <a:cubicBezTo>
                    <a:pt x="288" y="380"/>
                    <a:pt x="288" y="380"/>
                    <a:pt x="288" y="380"/>
                  </a:cubicBezTo>
                  <a:cubicBezTo>
                    <a:pt x="285" y="383"/>
                    <a:pt x="285" y="388"/>
                    <a:pt x="288" y="391"/>
                  </a:cubicBezTo>
                  <a:cubicBezTo>
                    <a:pt x="290" y="393"/>
                    <a:pt x="292" y="394"/>
                    <a:pt x="294" y="394"/>
                  </a:cubicBezTo>
                  <a:cubicBezTo>
                    <a:pt x="296" y="394"/>
                    <a:pt x="298" y="393"/>
                    <a:pt x="300" y="391"/>
                  </a:cubicBezTo>
                  <a:cubicBezTo>
                    <a:pt x="309" y="382"/>
                    <a:pt x="309" y="382"/>
                    <a:pt x="309" y="382"/>
                  </a:cubicBezTo>
                  <a:cubicBezTo>
                    <a:pt x="413" y="486"/>
                    <a:pt x="413" y="486"/>
                    <a:pt x="413" y="486"/>
                  </a:cubicBezTo>
                  <a:cubicBezTo>
                    <a:pt x="424" y="497"/>
                    <a:pt x="438" y="502"/>
                    <a:pt x="452" y="502"/>
                  </a:cubicBezTo>
                  <a:cubicBezTo>
                    <a:pt x="467" y="502"/>
                    <a:pt x="481" y="497"/>
                    <a:pt x="492" y="486"/>
                  </a:cubicBezTo>
                  <a:cubicBezTo>
                    <a:pt x="502" y="475"/>
                    <a:pt x="508" y="461"/>
                    <a:pt x="508" y="447"/>
                  </a:cubicBezTo>
                  <a:cubicBezTo>
                    <a:pt x="508" y="432"/>
                    <a:pt x="502" y="418"/>
                    <a:pt x="492" y="407"/>
                  </a:cubicBezTo>
                  <a:lnTo>
                    <a:pt x="388" y="303"/>
                  </a:lnTo>
                  <a:close/>
                  <a:moveTo>
                    <a:pt x="97" y="111"/>
                  </a:moveTo>
                  <a:cubicBezTo>
                    <a:pt x="31" y="45"/>
                    <a:pt x="31" y="45"/>
                    <a:pt x="31" y="4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117" y="91"/>
                    <a:pt x="117" y="91"/>
                    <a:pt x="117" y="91"/>
                  </a:cubicBezTo>
                  <a:lnTo>
                    <a:pt x="97" y="111"/>
                  </a:lnTo>
                  <a:close/>
                  <a:moveTo>
                    <a:pt x="151" y="409"/>
                  </a:moveTo>
                  <a:cubicBezTo>
                    <a:pt x="158" y="432"/>
                    <a:pt x="151" y="458"/>
                    <a:pt x="134" y="475"/>
                  </a:cubicBezTo>
                  <a:cubicBezTo>
                    <a:pt x="122" y="487"/>
                    <a:pt x="105" y="494"/>
                    <a:pt x="88" y="494"/>
                  </a:cubicBezTo>
                  <a:cubicBezTo>
                    <a:pt x="86" y="494"/>
                    <a:pt x="84" y="494"/>
                    <a:pt x="82" y="494"/>
                  </a:cubicBezTo>
                  <a:cubicBezTo>
                    <a:pt x="108" y="468"/>
                    <a:pt x="108" y="468"/>
                    <a:pt x="108" y="468"/>
                  </a:cubicBezTo>
                  <a:cubicBezTo>
                    <a:pt x="110" y="466"/>
                    <a:pt x="111" y="463"/>
                    <a:pt x="110" y="461"/>
                  </a:cubicBezTo>
                  <a:cubicBezTo>
                    <a:pt x="100" y="421"/>
                    <a:pt x="100" y="421"/>
                    <a:pt x="100" y="421"/>
                  </a:cubicBezTo>
                  <a:cubicBezTo>
                    <a:pt x="99" y="419"/>
                    <a:pt x="97" y="416"/>
                    <a:pt x="94" y="416"/>
                  </a:cubicBezTo>
                  <a:cubicBezTo>
                    <a:pt x="55" y="406"/>
                    <a:pt x="55" y="406"/>
                    <a:pt x="55" y="406"/>
                  </a:cubicBezTo>
                  <a:cubicBezTo>
                    <a:pt x="52" y="405"/>
                    <a:pt x="49" y="406"/>
                    <a:pt x="47" y="408"/>
                  </a:cubicBezTo>
                  <a:cubicBezTo>
                    <a:pt x="22" y="433"/>
                    <a:pt x="22" y="433"/>
                    <a:pt x="22" y="433"/>
                  </a:cubicBezTo>
                  <a:cubicBezTo>
                    <a:pt x="20" y="414"/>
                    <a:pt x="27" y="395"/>
                    <a:pt x="41" y="382"/>
                  </a:cubicBezTo>
                  <a:cubicBezTo>
                    <a:pt x="53" y="369"/>
                    <a:pt x="70" y="362"/>
                    <a:pt x="88" y="362"/>
                  </a:cubicBezTo>
                  <a:cubicBezTo>
                    <a:pt x="94" y="362"/>
                    <a:pt x="101" y="363"/>
                    <a:pt x="107" y="365"/>
                  </a:cubicBezTo>
                  <a:cubicBezTo>
                    <a:pt x="110" y="366"/>
                    <a:pt x="113" y="365"/>
                    <a:pt x="115" y="363"/>
                  </a:cubicBezTo>
                  <a:cubicBezTo>
                    <a:pt x="369" y="109"/>
                    <a:pt x="369" y="109"/>
                    <a:pt x="369" y="109"/>
                  </a:cubicBezTo>
                  <a:cubicBezTo>
                    <a:pt x="371" y="107"/>
                    <a:pt x="372" y="104"/>
                    <a:pt x="371" y="101"/>
                  </a:cubicBezTo>
                  <a:cubicBezTo>
                    <a:pt x="364" y="78"/>
                    <a:pt x="370" y="52"/>
                    <a:pt x="388" y="35"/>
                  </a:cubicBezTo>
                  <a:cubicBezTo>
                    <a:pt x="400" y="23"/>
                    <a:pt x="416" y="16"/>
                    <a:pt x="434" y="16"/>
                  </a:cubicBezTo>
                  <a:cubicBezTo>
                    <a:pt x="436" y="16"/>
                    <a:pt x="438" y="16"/>
                    <a:pt x="439" y="16"/>
                  </a:cubicBezTo>
                  <a:cubicBezTo>
                    <a:pt x="414" y="42"/>
                    <a:pt x="414" y="42"/>
                    <a:pt x="414" y="42"/>
                  </a:cubicBezTo>
                  <a:cubicBezTo>
                    <a:pt x="412" y="44"/>
                    <a:pt x="411" y="47"/>
                    <a:pt x="412" y="49"/>
                  </a:cubicBezTo>
                  <a:cubicBezTo>
                    <a:pt x="421" y="88"/>
                    <a:pt x="421" y="88"/>
                    <a:pt x="421" y="88"/>
                  </a:cubicBezTo>
                  <a:cubicBezTo>
                    <a:pt x="422" y="91"/>
                    <a:pt x="424" y="94"/>
                    <a:pt x="427" y="94"/>
                  </a:cubicBezTo>
                  <a:cubicBezTo>
                    <a:pt x="467" y="104"/>
                    <a:pt x="467" y="104"/>
                    <a:pt x="467" y="104"/>
                  </a:cubicBezTo>
                  <a:cubicBezTo>
                    <a:pt x="469" y="105"/>
                    <a:pt x="472" y="104"/>
                    <a:pt x="474" y="102"/>
                  </a:cubicBezTo>
                  <a:cubicBezTo>
                    <a:pt x="500" y="76"/>
                    <a:pt x="500" y="76"/>
                    <a:pt x="500" y="76"/>
                  </a:cubicBezTo>
                  <a:cubicBezTo>
                    <a:pt x="501" y="95"/>
                    <a:pt x="494" y="114"/>
                    <a:pt x="481" y="128"/>
                  </a:cubicBezTo>
                  <a:cubicBezTo>
                    <a:pt x="468" y="141"/>
                    <a:pt x="452" y="147"/>
                    <a:pt x="434" y="147"/>
                  </a:cubicBezTo>
                  <a:cubicBezTo>
                    <a:pt x="428" y="147"/>
                    <a:pt x="421" y="147"/>
                    <a:pt x="415" y="145"/>
                  </a:cubicBezTo>
                  <a:cubicBezTo>
                    <a:pt x="412" y="144"/>
                    <a:pt x="409" y="145"/>
                    <a:pt x="407" y="147"/>
                  </a:cubicBezTo>
                  <a:cubicBezTo>
                    <a:pt x="153" y="401"/>
                    <a:pt x="153" y="401"/>
                    <a:pt x="153" y="401"/>
                  </a:cubicBezTo>
                  <a:cubicBezTo>
                    <a:pt x="150" y="403"/>
                    <a:pt x="150" y="406"/>
                    <a:pt x="151" y="409"/>
                  </a:cubicBezTo>
                  <a:close/>
                  <a:moveTo>
                    <a:pt x="481" y="475"/>
                  </a:moveTo>
                  <a:cubicBezTo>
                    <a:pt x="465" y="490"/>
                    <a:pt x="440" y="490"/>
                    <a:pt x="424" y="475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77" y="314"/>
                    <a:pt x="377" y="314"/>
                    <a:pt x="377" y="314"/>
                  </a:cubicBezTo>
                  <a:cubicBezTo>
                    <a:pt x="481" y="418"/>
                    <a:pt x="481" y="418"/>
                    <a:pt x="481" y="418"/>
                  </a:cubicBezTo>
                  <a:cubicBezTo>
                    <a:pt x="488" y="426"/>
                    <a:pt x="492" y="436"/>
                    <a:pt x="492" y="447"/>
                  </a:cubicBezTo>
                  <a:cubicBezTo>
                    <a:pt x="492" y="457"/>
                    <a:pt x="488" y="467"/>
                    <a:pt x="481" y="47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448347" y="1592796"/>
            <a:ext cx="730386" cy="730386"/>
            <a:chOff x="1127448" y="1920211"/>
            <a:chExt cx="730386" cy="730386"/>
          </a:xfrm>
        </p:grpSpPr>
        <p:sp>
          <p:nvSpPr>
            <p:cNvPr id="5" name="Oval 4"/>
            <p:cNvSpPr/>
            <p:nvPr/>
          </p:nvSpPr>
          <p:spPr>
            <a:xfrm>
              <a:off x="1127448" y="1920211"/>
              <a:ext cx="730386" cy="73038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rgbClr val="4A452A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43" name="Group 4"/>
            <p:cNvGrpSpPr>
              <a:grpSpLocks noChangeAspect="1"/>
            </p:cNvGrpSpPr>
            <p:nvPr/>
          </p:nvGrpSpPr>
          <p:grpSpPr bwMode="auto">
            <a:xfrm>
              <a:off x="1336514" y="2076417"/>
              <a:ext cx="311474" cy="418444"/>
              <a:chOff x="606" y="1800"/>
              <a:chExt cx="198" cy="266"/>
            </a:xfrm>
            <a:solidFill>
              <a:srgbClr val="FFFFFF"/>
            </a:solidFill>
          </p:grpSpPr>
          <p:sp>
            <p:nvSpPr>
              <p:cNvPr id="44" name="Freeform 43"/>
              <p:cNvSpPr/>
              <p:nvPr/>
            </p:nvSpPr>
            <p:spPr bwMode="auto">
              <a:xfrm>
                <a:off x="606" y="1800"/>
                <a:ext cx="198" cy="266"/>
              </a:xfrm>
              <a:custGeom>
                <a:avLst/>
                <a:gdLst>
                  <a:gd name="T0" fmla="*/ 472 w 479"/>
                  <a:gd name="T1" fmla="*/ 29 h 642"/>
                  <a:gd name="T2" fmla="*/ 406 w 479"/>
                  <a:gd name="T3" fmla="*/ 29 h 642"/>
                  <a:gd name="T4" fmla="*/ 406 w 479"/>
                  <a:gd name="T5" fmla="*/ 7 h 642"/>
                  <a:gd name="T6" fmla="*/ 399 w 479"/>
                  <a:gd name="T7" fmla="*/ 0 h 642"/>
                  <a:gd name="T8" fmla="*/ 392 w 479"/>
                  <a:gd name="T9" fmla="*/ 7 h 642"/>
                  <a:gd name="T10" fmla="*/ 392 w 479"/>
                  <a:gd name="T11" fmla="*/ 66 h 642"/>
                  <a:gd name="T12" fmla="*/ 399 w 479"/>
                  <a:gd name="T13" fmla="*/ 73 h 642"/>
                  <a:gd name="T14" fmla="*/ 406 w 479"/>
                  <a:gd name="T15" fmla="*/ 66 h 642"/>
                  <a:gd name="T16" fmla="*/ 406 w 479"/>
                  <a:gd name="T17" fmla="*/ 43 h 642"/>
                  <a:gd name="T18" fmla="*/ 465 w 479"/>
                  <a:gd name="T19" fmla="*/ 43 h 642"/>
                  <a:gd name="T20" fmla="*/ 465 w 479"/>
                  <a:gd name="T21" fmla="*/ 628 h 642"/>
                  <a:gd name="T22" fmla="*/ 14 w 479"/>
                  <a:gd name="T23" fmla="*/ 628 h 642"/>
                  <a:gd name="T24" fmla="*/ 14 w 479"/>
                  <a:gd name="T25" fmla="*/ 43 h 642"/>
                  <a:gd name="T26" fmla="*/ 51 w 479"/>
                  <a:gd name="T27" fmla="*/ 43 h 642"/>
                  <a:gd name="T28" fmla="*/ 58 w 479"/>
                  <a:gd name="T29" fmla="*/ 36 h 642"/>
                  <a:gd name="T30" fmla="*/ 51 w 479"/>
                  <a:gd name="T31" fmla="*/ 29 h 642"/>
                  <a:gd name="T32" fmla="*/ 7 w 479"/>
                  <a:gd name="T33" fmla="*/ 29 h 642"/>
                  <a:gd name="T34" fmla="*/ 0 w 479"/>
                  <a:gd name="T35" fmla="*/ 36 h 642"/>
                  <a:gd name="T36" fmla="*/ 0 w 479"/>
                  <a:gd name="T37" fmla="*/ 635 h 642"/>
                  <a:gd name="T38" fmla="*/ 7 w 479"/>
                  <a:gd name="T39" fmla="*/ 642 h 642"/>
                  <a:gd name="T40" fmla="*/ 472 w 479"/>
                  <a:gd name="T41" fmla="*/ 642 h 642"/>
                  <a:gd name="T42" fmla="*/ 479 w 479"/>
                  <a:gd name="T43" fmla="*/ 635 h 642"/>
                  <a:gd name="T44" fmla="*/ 479 w 479"/>
                  <a:gd name="T45" fmla="*/ 36 h 642"/>
                  <a:gd name="T46" fmla="*/ 472 w 479"/>
                  <a:gd name="T47" fmla="*/ 29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9" h="642">
                    <a:moveTo>
                      <a:pt x="472" y="29"/>
                    </a:moveTo>
                    <a:cubicBezTo>
                      <a:pt x="406" y="29"/>
                      <a:pt x="406" y="29"/>
                      <a:pt x="406" y="29"/>
                    </a:cubicBezTo>
                    <a:cubicBezTo>
                      <a:pt x="406" y="7"/>
                      <a:pt x="406" y="7"/>
                      <a:pt x="406" y="7"/>
                    </a:cubicBezTo>
                    <a:cubicBezTo>
                      <a:pt x="406" y="3"/>
                      <a:pt x="403" y="0"/>
                      <a:pt x="399" y="0"/>
                    </a:cubicBezTo>
                    <a:cubicBezTo>
                      <a:pt x="395" y="0"/>
                      <a:pt x="392" y="3"/>
                      <a:pt x="392" y="7"/>
                    </a:cubicBezTo>
                    <a:cubicBezTo>
                      <a:pt x="392" y="66"/>
                      <a:pt x="392" y="66"/>
                      <a:pt x="392" y="66"/>
                    </a:cubicBezTo>
                    <a:cubicBezTo>
                      <a:pt x="392" y="70"/>
                      <a:pt x="395" y="73"/>
                      <a:pt x="399" y="73"/>
                    </a:cubicBezTo>
                    <a:cubicBezTo>
                      <a:pt x="403" y="73"/>
                      <a:pt x="406" y="70"/>
                      <a:pt x="406" y="66"/>
                    </a:cubicBezTo>
                    <a:cubicBezTo>
                      <a:pt x="406" y="43"/>
                      <a:pt x="406" y="43"/>
                      <a:pt x="406" y="43"/>
                    </a:cubicBezTo>
                    <a:cubicBezTo>
                      <a:pt x="465" y="43"/>
                      <a:pt x="465" y="43"/>
                      <a:pt x="465" y="43"/>
                    </a:cubicBezTo>
                    <a:cubicBezTo>
                      <a:pt x="465" y="628"/>
                      <a:pt x="465" y="628"/>
                      <a:pt x="465" y="628"/>
                    </a:cubicBezTo>
                    <a:cubicBezTo>
                      <a:pt x="14" y="628"/>
                      <a:pt x="14" y="628"/>
                      <a:pt x="14" y="628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51" y="43"/>
                      <a:pt x="51" y="43"/>
                      <a:pt x="51" y="43"/>
                    </a:cubicBezTo>
                    <a:cubicBezTo>
                      <a:pt x="54" y="43"/>
                      <a:pt x="58" y="40"/>
                      <a:pt x="58" y="36"/>
                    </a:cubicBezTo>
                    <a:cubicBezTo>
                      <a:pt x="58" y="33"/>
                      <a:pt x="54" y="29"/>
                      <a:pt x="51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4" y="29"/>
                      <a:pt x="0" y="33"/>
                      <a:pt x="0" y="36"/>
                    </a:cubicBezTo>
                    <a:cubicBezTo>
                      <a:pt x="0" y="635"/>
                      <a:pt x="0" y="635"/>
                      <a:pt x="0" y="635"/>
                    </a:cubicBezTo>
                    <a:cubicBezTo>
                      <a:pt x="0" y="639"/>
                      <a:pt x="4" y="642"/>
                      <a:pt x="7" y="642"/>
                    </a:cubicBezTo>
                    <a:cubicBezTo>
                      <a:pt x="472" y="642"/>
                      <a:pt x="472" y="642"/>
                      <a:pt x="472" y="642"/>
                    </a:cubicBezTo>
                    <a:cubicBezTo>
                      <a:pt x="476" y="642"/>
                      <a:pt x="479" y="639"/>
                      <a:pt x="479" y="635"/>
                    </a:cubicBezTo>
                    <a:cubicBezTo>
                      <a:pt x="479" y="36"/>
                      <a:pt x="479" y="36"/>
                      <a:pt x="479" y="36"/>
                    </a:cubicBezTo>
                    <a:cubicBezTo>
                      <a:pt x="479" y="33"/>
                      <a:pt x="476" y="29"/>
                      <a:pt x="472" y="29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5" name="Freeform 44"/>
              <p:cNvSpPr/>
              <p:nvPr/>
            </p:nvSpPr>
            <p:spPr bwMode="auto">
              <a:xfrm>
                <a:off x="701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 bwMode="auto">
              <a:xfrm>
                <a:off x="679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7" name="Freeform 46"/>
              <p:cNvSpPr/>
              <p:nvPr/>
            </p:nvSpPr>
            <p:spPr bwMode="auto">
              <a:xfrm>
                <a:off x="656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8" name="Freeform 47"/>
              <p:cNvSpPr/>
              <p:nvPr/>
            </p:nvSpPr>
            <p:spPr bwMode="auto">
              <a:xfrm>
                <a:off x="634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0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39" y="43"/>
                      <a:pt x="43" y="40"/>
                      <a:pt x="43" y="36"/>
                    </a:cubicBezTo>
                    <a:cubicBezTo>
                      <a:pt x="43" y="33"/>
                      <a:pt x="39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0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49" name="Freeform 48"/>
              <p:cNvSpPr/>
              <p:nvPr/>
            </p:nvSpPr>
            <p:spPr bwMode="auto">
              <a:xfrm>
                <a:off x="746" y="1800"/>
                <a:ext cx="18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0" name="Freeform 11"/>
              <p:cNvSpPr/>
              <p:nvPr/>
            </p:nvSpPr>
            <p:spPr bwMode="auto">
              <a:xfrm>
                <a:off x="724" y="1800"/>
                <a:ext cx="17" cy="30"/>
              </a:xfrm>
              <a:custGeom>
                <a:avLst/>
                <a:gdLst>
                  <a:gd name="T0" fmla="*/ 7 w 43"/>
                  <a:gd name="T1" fmla="*/ 73 h 73"/>
                  <a:gd name="T2" fmla="*/ 14 w 43"/>
                  <a:gd name="T3" fmla="*/ 66 h 73"/>
                  <a:gd name="T4" fmla="*/ 14 w 43"/>
                  <a:gd name="T5" fmla="*/ 43 h 73"/>
                  <a:gd name="T6" fmla="*/ 36 w 43"/>
                  <a:gd name="T7" fmla="*/ 43 h 73"/>
                  <a:gd name="T8" fmla="*/ 43 w 43"/>
                  <a:gd name="T9" fmla="*/ 36 h 73"/>
                  <a:gd name="T10" fmla="*/ 36 w 43"/>
                  <a:gd name="T11" fmla="*/ 29 h 73"/>
                  <a:gd name="T12" fmla="*/ 14 w 43"/>
                  <a:gd name="T13" fmla="*/ 29 h 73"/>
                  <a:gd name="T14" fmla="*/ 14 w 43"/>
                  <a:gd name="T15" fmla="*/ 7 h 73"/>
                  <a:gd name="T16" fmla="*/ 7 w 43"/>
                  <a:gd name="T17" fmla="*/ 0 h 73"/>
                  <a:gd name="T18" fmla="*/ 0 w 43"/>
                  <a:gd name="T19" fmla="*/ 7 h 73"/>
                  <a:gd name="T20" fmla="*/ 0 w 43"/>
                  <a:gd name="T21" fmla="*/ 66 h 73"/>
                  <a:gd name="T22" fmla="*/ 7 w 43"/>
                  <a:gd name="T23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73">
                    <a:moveTo>
                      <a:pt x="7" y="73"/>
                    </a:moveTo>
                    <a:cubicBezTo>
                      <a:pt x="11" y="73"/>
                      <a:pt x="14" y="70"/>
                      <a:pt x="14" y="66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40" y="43"/>
                      <a:pt x="43" y="40"/>
                      <a:pt x="43" y="36"/>
                    </a:cubicBezTo>
                    <a:cubicBezTo>
                      <a:pt x="43" y="33"/>
                      <a:pt x="40" y="29"/>
                      <a:pt x="36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3" y="73"/>
                      <a:pt x="7" y="73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1" name="Freeform 12"/>
              <p:cNvSpPr/>
              <p:nvPr/>
            </p:nvSpPr>
            <p:spPr bwMode="auto">
              <a:xfrm>
                <a:off x="636" y="2027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2" name="Freeform 13"/>
              <p:cNvSpPr/>
              <p:nvPr/>
            </p:nvSpPr>
            <p:spPr bwMode="auto">
              <a:xfrm>
                <a:off x="636" y="2002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3" name="Freeform 14"/>
              <p:cNvSpPr/>
              <p:nvPr/>
            </p:nvSpPr>
            <p:spPr bwMode="auto">
              <a:xfrm>
                <a:off x="636" y="1978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4" name="Freeform 15"/>
              <p:cNvSpPr/>
              <p:nvPr/>
            </p:nvSpPr>
            <p:spPr bwMode="auto">
              <a:xfrm>
                <a:off x="636" y="1953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0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0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5" name="Freeform 16"/>
              <p:cNvSpPr/>
              <p:nvPr/>
            </p:nvSpPr>
            <p:spPr bwMode="auto">
              <a:xfrm>
                <a:off x="636" y="1928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6" name="Freeform 17"/>
              <p:cNvSpPr/>
              <p:nvPr/>
            </p:nvSpPr>
            <p:spPr bwMode="auto">
              <a:xfrm>
                <a:off x="636" y="1904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7" name="Freeform 18"/>
              <p:cNvSpPr/>
              <p:nvPr/>
            </p:nvSpPr>
            <p:spPr bwMode="auto">
              <a:xfrm>
                <a:off x="636" y="1879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58" name="Freeform 19"/>
              <p:cNvSpPr/>
              <p:nvPr/>
            </p:nvSpPr>
            <p:spPr bwMode="auto">
              <a:xfrm>
                <a:off x="636" y="1855"/>
                <a:ext cx="138" cy="6"/>
              </a:xfrm>
              <a:custGeom>
                <a:avLst/>
                <a:gdLst>
                  <a:gd name="T0" fmla="*/ 326 w 333"/>
                  <a:gd name="T1" fmla="*/ 0 h 14"/>
                  <a:gd name="T2" fmla="*/ 7 w 333"/>
                  <a:gd name="T3" fmla="*/ 0 h 14"/>
                  <a:gd name="T4" fmla="*/ 0 w 333"/>
                  <a:gd name="T5" fmla="*/ 7 h 14"/>
                  <a:gd name="T6" fmla="*/ 7 w 333"/>
                  <a:gd name="T7" fmla="*/ 14 h 14"/>
                  <a:gd name="T8" fmla="*/ 326 w 333"/>
                  <a:gd name="T9" fmla="*/ 14 h 14"/>
                  <a:gd name="T10" fmla="*/ 333 w 333"/>
                  <a:gd name="T11" fmla="*/ 7 h 14"/>
                  <a:gd name="T12" fmla="*/ 326 w 333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3" h="14">
                    <a:moveTo>
                      <a:pt x="32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7" y="14"/>
                    </a:cubicBezTo>
                    <a:cubicBezTo>
                      <a:pt x="326" y="14"/>
                      <a:pt x="326" y="14"/>
                      <a:pt x="326" y="14"/>
                    </a:cubicBezTo>
                    <a:cubicBezTo>
                      <a:pt x="330" y="14"/>
                      <a:pt x="333" y="11"/>
                      <a:pt x="333" y="7"/>
                    </a:cubicBezTo>
                    <a:cubicBezTo>
                      <a:pt x="333" y="3"/>
                      <a:pt x="330" y="0"/>
                      <a:pt x="326" y="0"/>
                    </a:cubicBez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71" name="Group 70"/>
          <p:cNvGrpSpPr/>
          <p:nvPr/>
        </p:nvGrpSpPr>
        <p:grpSpPr>
          <a:xfrm>
            <a:off x="6692182" y="4190772"/>
            <a:ext cx="730386" cy="730386"/>
            <a:chOff x="7234530" y="4377329"/>
            <a:chExt cx="730386" cy="730386"/>
          </a:xfrm>
        </p:grpSpPr>
        <p:sp>
          <p:nvSpPr>
            <p:cNvPr id="9" name="Oval 8"/>
            <p:cNvSpPr/>
            <p:nvPr/>
          </p:nvSpPr>
          <p:spPr>
            <a:xfrm>
              <a:off x="7234530" y="4377329"/>
              <a:ext cx="730386" cy="73038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grpSp>
          <p:nvGrpSpPr>
            <p:cNvPr id="59" name="Group 22"/>
            <p:cNvGrpSpPr>
              <a:grpSpLocks noChangeAspect="1"/>
            </p:cNvGrpSpPr>
            <p:nvPr/>
          </p:nvGrpSpPr>
          <p:grpSpPr bwMode="auto">
            <a:xfrm>
              <a:off x="7476178" y="4539825"/>
              <a:ext cx="264282" cy="405862"/>
              <a:chOff x="3525" y="1804"/>
              <a:chExt cx="168" cy="258"/>
            </a:xfrm>
            <a:solidFill>
              <a:srgbClr val="FFFFFF"/>
            </a:solidFill>
          </p:grpSpPr>
          <p:sp>
            <p:nvSpPr>
              <p:cNvPr id="60" name="Freeform 23"/>
              <p:cNvSpPr>
                <a:spLocks noEditPoints="1"/>
              </p:cNvSpPr>
              <p:nvPr/>
            </p:nvSpPr>
            <p:spPr bwMode="auto">
              <a:xfrm>
                <a:off x="3525" y="1804"/>
                <a:ext cx="59" cy="258"/>
              </a:xfrm>
              <a:custGeom>
                <a:avLst/>
                <a:gdLst>
                  <a:gd name="T0" fmla="*/ 151 w 151"/>
                  <a:gd name="T1" fmla="*/ 519 h 658"/>
                  <a:gd name="T2" fmla="*/ 110 w 151"/>
                  <a:gd name="T3" fmla="*/ 0 h 658"/>
                  <a:gd name="T4" fmla="*/ 0 w 151"/>
                  <a:gd name="T5" fmla="*/ 41 h 658"/>
                  <a:gd name="T6" fmla="*/ 0 w 151"/>
                  <a:gd name="T7" fmla="*/ 519 h 658"/>
                  <a:gd name="T8" fmla="*/ 0 w 151"/>
                  <a:gd name="T9" fmla="*/ 519 h 658"/>
                  <a:gd name="T10" fmla="*/ 0 w 151"/>
                  <a:gd name="T11" fmla="*/ 521 h 658"/>
                  <a:gd name="T12" fmla="*/ 1 w 151"/>
                  <a:gd name="T13" fmla="*/ 522 h 658"/>
                  <a:gd name="T14" fmla="*/ 76 w 151"/>
                  <a:gd name="T15" fmla="*/ 658 h 658"/>
                  <a:gd name="T16" fmla="*/ 150 w 151"/>
                  <a:gd name="T17" fmla="*/ 522 h 658"/>
                  <a:gd name="T18" fmla="*/ 151 w 151"/>
                  <a:gd name="T19" fmla="*/ 522 h 658"/>
                  <a:gd name="T20" fmla="*/ 151 w 151"/>
                  <a:gd name="T21" fmla="*/ 521 h 658"/>
                  <a:gd name="T22" fmla="*/ 93 w 151"/>
                  <a:gd name="T23" fmla="*/ 603 h 658"/>
                  <a:gd name="T24" fmla="*/ 21 w 151"/>
                  <a:gd name="T25" fmla="*/ 530 h 658"/>
                  <a:gd name="T26" fmla="*/ 49 w 151"/>
                  <a:gd name="T27" fmla="*/ 530 h 658"/>
                  <a:gd name="T28" fmla="*/ 54 w 151"/>
                  <a:gd name="T29" fmla="*/ 530 h 658"/>
                  <a:gd name="T30" fmla="*/ 134 w 151"/>
                  <a:gd name="T31" fmla="*/ 523 h 658"/>
                  <a:gd name="T32" fmla="*/ 137 w 151"/>
                  <a:gd name="T33" fmla="*/ 158 h 658"/>
                  <a:gd name="T34" fmla="*/ 14 w 151"/>
                  <a:gd name="T35" fmla="*/ 100 h 658"/>
                  <a:gd name="T36" fmla="*/ 137 w 151"/>
                  <a:gd name="T37" fmla="*/ 158 h 658"/>
                  <a:gd name="T38" fmla="*/ 58 w 151"/>
                  <a:gd name="T39" fmla="*/ 515 h 658"/>
                  <a:gd name="T40" fmla="*/ 94 w 151"/>
                  <a:gd name="T41" fmla="*/ 172 h 658"/>
                  <a:gd name="T42" fmla="*/ 71 w 151"/>
                  <a:gd name="T43" fmla="*/ 512 h 658"/>
                  <a:gd name="T44" fmla="*/ 14 w 151"/>
                  <a:gd name="T45" fmla="*/ 172 h 658"/>
                  <a:gd name="T46" fmla="*/ 44 w 151"/>
                  <a:gd name="T47" fmla="*/ 517 h 658"/>
                  <a:gd name="T48" fmla="*/ 108 w 151"/>
                  <a:gd name="T49" fmla="*/ 506 h 658"/>
                  <a:gd name="T50" fmla="*/ 137 w 151"/>
                  <a:gd name="T51" fmla="*/ 172 h 658"/>
                  <a:gd name="T52" fmla="*/ 108 w 151"/>
                  <a:gd name="T53" fmla="*/ 506 h 658"/>
                  <a:gd name="T54" fmla="*/ 110 w 151"/>
                  <a:gd name="T55" fmla="*/ 14 h 658"/>
                  <a:gd name="T56" fmla="*/ 137 w 151"/>
                  <a:gd name="T57" fmla="*/ 86 h 658"/>
                  <a:gd name="T58" fmla="*/ 14 w 151"/>
                  <a:gd name="T59" fmla="*/ 41 h 658"/>
                  <a:gd name="T60" fmla="*/ 66 w 151"/>
                  <a:gd name="T61" fmla="*/ 617 h 658"/>
                  <a:gd name="T62" fmla="*/ 76 w 151"/>
                  <a:gd name="T63" fmla="*/ 635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1" h="658">
                    <a:moveTo>
                      <a:pt x="151" y="519"/>
                    </a:moveTo>
                    <a:cubicBezTo>
                      <a:pt x="151" y="519"/>
                      <a:pt x="151" y="519"/>
                      <a:pt x="151" y="519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51" y="18"/>
                      <a:pt x="133" y="0"/>
                      <a:pt x="110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ubicBezTo>
                      <a:pt x="0" y="519"/>
                      <a:pt x="0" y="519"/>
                      <a:pt x="0" y="519"/>
                    </a:cubicBezTo>
                    <a:cubicBezTo>
                      <a:pt x="0" y="519"/>
                      <a:pt x="0" y="519"/>
                      <a:pt x="0" y="519"/>
                    </a:cubicBezTo>
                    <a:cubicBezTo>
                      <a:pt x="0" y="519"/>
                      <a:pt x="0" y="519"/>
                      <a:pt x="0" y="519"/>
                    </a:cubicBezTo>
                    <a:cubicBezTo>
                      <a:pt x="0" y="519"/>
                      <a:pt x="0" y="519"/>
                      <a:pt x="0" y="519"/>
                    </a:cubicBezTo>
                    <a:cubicBezTo>
                      <a:pt x="0" y="520"/>
                      <a:pt x="0" y="520"/>
                      <a:pt x="0" y="520"/>
                    </a:cubicBezTo>
                    <a:cubicBezTo>
                      <a:pt x="0" y="521"/>
                      <a:pt x="0" y="521"/>
                      <a:pt x="0" y="521"/>
                    </a:cubicBezTo>
                    <a:cubicBezTo>
                      <a:pt x="0" y="521"/>
                      <a:pt x="0" y="522"/>
                      <a:pt x="0" y="522"/>
                    </a:cubicBezTo>
                    <a:cubicBezTo>
                      <a:pt x="1" y="522"/>
                      <a:pt x="1" y="522"/>
                      <a:pt x="1" y="522"/>
                    </a:cubicBezTo>
                    <a:cubicBezTo>
                      <a:pt x="69" y="654"/>
                      <a:pt x="69" y="654"/>
                      <a:pt x="69" y="654"/>
                    </a:cubicBezTo>
                    <a:cubicBezTo>
                      <a:pt x="71" y="656"/>
                      <a:pt x="73" y="658"/>
                      <a:pt x="76" y="658"/>
                    </a:cubicBezTo>
                    <a:cubicBezTo>
                      <a:pt x="78" y="658"/>
                      <a:pt x="81" y="656"/>
                      <a:pt x="82" y="654"/>
                    </a:cubicBezTo>
                    <a:cubicBezTo>
                      <a:pt x="150" y="522"/>
                      <a:pt x="150" y="522"/>
                      <a:pt x="150" y="522"/>
                    </a:cubicBezTo>
                    <a:cubicBezTo>
                      <a:pt x="151" y="522"/>
                      <a:pt x="151" y="522"/>
                      <a:pt x="151" y="522"/>
                    </a:cubicBezTo>
                    <a:cubicBezTo>
                      <a:pt x="151" y="522"/>
                      <a:pt x="151" y="522"/>
                      <a:pt x="151" y="522"/>
                    </a:cubicBezTo>
                    <a:cubicBezTo>
                      <a:pt x="151" y="522"/>
                      <a:pt x="151" y="521"/>
                      <a:pt x="151" y="521"/>
                    </a:cubicBezTo>
                    <a:cubicBezTo>
                      <a:pt x="151" y="521"/>
                      <a:pt x="151" y="521"/>
                      <a:pt x="151" y="521"/>
                    </a:cubicBezTo>
                    <a:cubicBezTo>
                      <a:pt x="151" y="520"/>
                      <a:pt x="151" y="520"/>
                      <a:pt x="151" y="519"/>
                    </a:cubicBezTo>
                    <a:close/>
                    <a:moveTo>
                      <a:pt x="93" y="603"/>
                    </a:moveTo>
                    <a:cubicBezTo>
                      <a:pt x="58" y="603"/>
                      <a:pt x="58" y="603"/>
                      <a:pt x="58" y="603"/>
                    </a:cubicBezTo>
                    <a:cubicBezTo>
                      <a:pt x="21" y="530"/>
                      <a:pt x="21" y="530"/>
                      <a:pt x="21" y="530"/>
                    </a:cubicBezTo>
                    <a:cubicBezTo>
                      <a:pt x="25" y="531"/>
                      <a:pt x="29" y="531"/>
                      <a:pt x="34" y="531"/>
                    </a:cubicBezTo>
                    <a:cubicBezTo>
                      <a:pt x="39" y="531"/>
                      <a:pt x="44" y="531"/>
                      <a:pt x="49" y="530"/>
                    </a:cubicBezTo>
                    <a:cubicBezTo>
                      <a:pt x="50" y="530"/>
                      <a:pt x="50" y="530"/>
                      <a:pt x="51" y="530"/>
                    </a:cubicBezTo>
                    <a:cubicBezTo>
                      <a:pt x="52" y="530"/>
                      <a:pt x="53" y="530"/>
                      <a:pt x="54" y="530"/>
                    </a:cubicBezTo>
                    <a:cubicBezTo>
                      <a:pt x="60" y="528"/>
                      <a:pt x="67" y="527"/>
                      <a:pt x="74" y="526"/>
                    </a:cubicBezTo>
                    <a:cubicBezTo>
                      <a:pt x="95" y="521"/>
                      <a:pt x="114" y="517"/>
                      <a:pt x="134" y="523"/>
                    </a:cubicBezTo>
                    <a:lnTo>
                      <a:pt x="93" y="603"/>
                    </a:lnTo>
                    <a:close/>
                    <a:moveTo>
                      <a:pt x="137" y="158"/>
                    </a:moveTo>
                    <a:cubicBezTo>
                      <a:pt x="14" y="158"/>
                      <a:pt x="14" y="158"/>
                      <a:pt x="14" y="158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37" y="100"/>
                      <a:pt x="137" y="100"/>
                      <a:pt x="137" y="100"/>
                    </a:cubicBezTo>
                    <a:lnTo>
                      <a:pt x="137" y="158"/>
                    </a:lnTo>
                    <a:close/>
                    <a:moveTo>
                      <a:pt x="71" y="512"/>
                    </a:moveTo>
                    <a:cubicBezTo>
                      <a:pt x="66" y="513"/>
                      <a:pt x="62" y="514"/>
                      <a:pt x="58" y="515"/>
                    </a:cubicBezTo>
                    <a:cubicBezTo>
                      <a:pt x="58" y="172"/>
                      <a:pt x="58" y="172"/>
                      <a:pt x="58" y="172"/>
                    </a:cubicBezTo>
                    <a:cubicBezTo>
                      <a:pt x="94" y="172"/>
                      <a:pt x="94" y="172"/>
                      <a:pt x="94" y="172"/>
                    </a:cubicBezTo>
                    <a:cubicBezTo>
                      <a:pt x="94" y="507"/>
                      <a:pt x="94" y="507"/>
                      <a:pt x="94" y="507"/>
                    </a:cubicBezTo>
                    <a:cubicBezTo>
                      <a:pt x="86" y="509"/>
                      <a:pt x="78" y="510"/>
                      <a:pt x="71" y="512"/>
                    </a:cubicBezTo>
                    <a:close/>
                    <a:moveTo>
                      <a:pt x="14" y="514"/>
                    </a:moveTo>
                    <a:cubicBezTo>
                      <a:pt x="14" y="172"/>
                      <a:pt x="14" y="172"/>
                      <a:pt x="14" y="172"/>
                    </a:cubicBezTo>
                    <a:cubicBezTo>
                      <a:pt x="44" y="172"/>
                      <a:pt x="44" y="172"/>
                      <a:pt x="44" y="172"/>
                    </a:cubicBezTo>
                    <a:cubicBezTo>
                      <a:pt x="44" y="517"/>
                      <a:pt x="44" y="517"/>
                      <a:pt x="44" y="517"/>
                    </a:cubicBezTo>
                    <a:cubicBezTo>
                      <a:pt x="33" y="518"/>
                      <a:pt x="23" y="517"/>
                      <a:pt x="14" y="514"/>
                    </a:cubicBezTo>
                    <a:close/>
                    <a:moveTo>
                      <a:pt x="108" y="506"/>
                    </a:moveTo>
                    <a:cubicBezTo>
                      <a:pt x="108" y="172"/>
                      <a:pt x="108" y="172"/>
                      <a:pt x="108" y="172"/>
                    </a:cubicBezTo>
                    <a:cubicBezTo>
                      <a:pt x="137" y="172"/>
                      <a:pt x="137" y="172"/>
                      <a:pt x="137" y="172"/>
                    </a:cubicBezTo>
                    <a:cubicBezTo>
                      <a:pt x="137" y="509"/>
                      <a:pt x="137" y="509"/>
                      <a:pt x="137" y="509"/>
                    </a:cubicBezTo>
                    <a:cubicBezTo>
                      <a:pt x="127" y="506"/>
                      <a:pt x="117" y="505"/>
                      <a:pt x="108" y="506"/>
                    </a:cubicBezTo>
                    <a:close/>
                    <a:moveTo>
                      <a:pt x="41" y="14"/>
                    </a:moveTo>
                    <a:cubicBezTo>
                      <a:pt x="110" y="14"/>
                      <a:pt x="110" y="14"/>
                      <a:pt x="110" y="14"/>
                    </a:cubicBezTo>
                    <a:cubicBezTo>
                      <a:pt x="125" y="14"/>
                      <a:pt x="137" y="26"/>
                      <a:pt x="137" y="41"/>
                    </a:cubicBezTo>
                    <a:cubicBezTo>
                      <a:pt x="137" y="86"/>
                      <a:pt x="137" y="86"/>
                      <a:pt x="137" y="86"/>
                    </a:cubicBezTo>
                    <a:cubicBezTo>
                      <a:pt x="14" y="86"/>
                      <a:pt x="14" y="86"/>
                      <a:pt x="14" y="86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26"/>
                      <a:pt x="26" y="14"/>
                      <a:pt x="41" y="14"/>
                    </a:cubicBezTo>
                    <a:close/>
                    <a:moveTo>
                      <a:pt x="66" y="617"/>
                    </a:moveTo>
                    <a:cubicBezTo>
                      <a:pt x="85" y="617"/>
                      <a:pt x="85" y="617"/>
                      <a:pt x="85" y="617"/>
                    </a:cubicBezTo>
                    <a:cubicBezTo>
                      <a:pt x="76" y="635"/>
                      <a:pt x="76" y="635"/>
                      <a:pt x="76" y="635"/>
                    </a:cubicBezTo>
                    <a:lnTo>
                      <a:pt x="66" y="617"/>
                    </a:ln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  <p:sp>
            <p:nvSpPr>
              <p:cNvPr id="61" name="Freeform 24"/>
              <p:cNvSpPr>
                <a:spLocks noEditPoints="1"/>
              </p:cNvSpPr>
              <p:nvPr/>
            </p:nvSpPr>
            <p:spPr bwMode="auto">
              <a:xfrm>
                <a:off x="3618" y="1804"/>
                <a:ext cx="75" cy="258"/>
              </a:xfrm>
              <a:custGeom>
                <a:avLst/>
                <a:gdLst>
                  <a:gd name="T0" fmla="*/ 183 w 190"/>
                  <a:gd name="T1" fmla="*/ 0 h 658"/>
                  <a:gd name="T2" fmla="*/ 7 w 190"/>
                  <a:gd name="T3" fmla="*/ 0 h 658"/>
                  <a:gd name="T4" fmla="*/ 0 w 190"/>
                  <a:gd name="T5" fmla="*/ 7 h 658"/>
                  <a:gd name="T6" fmla="*/ 0 w 190"/>
                  <a:gd name="T7" fmla="*/ 651 h 658"/>
                  <a:gd name="T8" fmla="*/ 7 w 190"/>
                  <a:gd name="T9" fmla="*/ 658 h 658"/>
                  <a:gd name="T10" fmla="*/ 183 w 190"/>
                  <a:gd name="T11" fmla="*/ 658 h 658"/>
                  <a:gd name="T12" fmla="*/ 190 w 190"/>
                  <a:gd name="T13" fmla="*/ 651 h 658"/>
                  <a:gd name="T14" fmla="*/ 190 w 190"/>
                  <a:gd name="T15" fmla="*/ 7 h 658"/>
                  <a:gd name="T16" fmla="*/ 183 w 190"/>
                  <a:gd name="T17" fmla="*/ 0 h 658"/>
                  <a:gd name="T18" fmla="*/ 14 w 190"/>
                  <a:gd name="T19" fmla="*/ 644 h 658"/>
                  <a:gd name="T20" fmla="*/ 14 w 190"/>
                  <a:gd name="T21" fmla="*/ 14 h 658"/>
                  <a:gd name="T22" fmla="*/ 176 w 190"/>
                  <a:gd name="T23" fmla="*/ 14 h 658"/>
                  <a:gd name="T24" fmla="*/ 176 w 190"/>
                  <a:gd name="T25" fmla="*/ 66 h 658"/>
                  <a:gd name="T26" fmla="*/ 116 w 190"/>
                  <a:gd name="T27" fmla="*/ 66 h 658"/>
                  <a:gd name="T28" fmla="*/ 109 w 190"/>
                  <a:gd name="T29" fmla="*/ 73 h 658"/>
                  <a:gd name="T30" fmla="*/ 116 w 190"/>
                  <a:gd name="T31" fmla="*/ 80 h 658"/>
                  <a:gd name="T32" fmla="*/ 176 w 190"/>
                  <a:gd name="T33" fmla="*/ 80 h 658"/>
                  <a:gd name="T34" fmla="*/ 176 w 190"/>
                  <a:gd name="T35" fmla="*/ 139 h 658"/>
                  <a:gd name="T36" fmla="*/ 95 w 190"/>
                  <a:gd name="T37" fmla="*/ 139 h 658"/>
                  <a:gd name="T38" fmla="*/ 88 w 190"/>
                  <a:gd name="T39" fmla="*/ 146 h 658"/>
                  <a:gd name="T40" fmla="*/ 95 w 190"/>
                  <a:gd name="T41" fmla="*/ 153 h 658"/>
                  <a:gd name="T42" fmla="*/ 176 w 190"/>
                  <a:gd name="T43" fmla="*/ 153 h 658"/>
                  <a:gd name="T44" fmla="*/ 176 w 190"/>
                  <a:gd name="T45" fmla="*/ 212 h 658"/>
                  <a:gd name="T46" fmla="*/ 116 w 190"/>
                  <a:gd name="T47" fmla="*/ 212 h 658"/>
                  <a:gd name="T48" fmla="*/ 109 w 190"/>
                  <a:gd name="T49" fmla="*/ 219 h 658"/>
                  <a:gd name="T50" fmla="*/ 116 w 190"/>
                  <a:gd name="T51" fmla="*/ 226 h 658"/>
                  <a:gd name="T52" fmla="*/ 176 w 190"/>
                  <a:gd name="T53" fmla="*/ 226 h 658"/>
                  <a:gd name="T54" fmla="*/ 176 w 190"/>
                  <a:gd name="T55" fmla="*/ 284 h 658"/>
                  <a:gd name="T56" fmla="*/ 95 w 190"/>
                  <a:gd name="T57" fmla="*/ 284 h 658"/>
                  <a:gd name="T58" fmla="*/ 88 w 190"/>
                  <a:gd name="T59" fmla="*/ 291 h 658"/>
                  <a:gd name="T60" fmla="*/ 95 w 190"/>
                  <a:gd name="T61" fmla="*/ 298 h 658"/>
                  <a:gd name="T62" fmla="*/ 176 w 190"/>
                  <a:gd name="T63" fmla="*/ 298 h 658"/>
                  <a:gd name="T64" fmla="*/ 176 w 190"/>
                  <a:gd name="T65" fmla="*/ 357 h 658"/>
                  <a:gd name="T66" fmla="*/ 116 w 190"/>
                  <a:gd name="T67" fmla="*/ 357 h 658"/>
                  <a:gd name="T68" fmla="*/ 109 w 190"/>
                  <a:gd name="T69" fmla="*/ 364 h 658"/>
                  <a:gd name="T70" fmla="*/ 116 w 190"/>
                  <a:gd name="T71" fmla="*/ 371 h 658"/>
                  <a:gd name="T72" fmla="*/ 176 w 190"/>
                  <a:gd name="T73" fmla="*/ 371 h 658"/>
                  <a:gd name="T74" fmla="*/ 176 w 190"/>
                  <a:gd name="T75" fmla="*/ 429 h 658"/>
                  <a:gd name="T76" fmla="*/ 95 w 190"/>
                  <a:gd name="T77" fmla="*/ 429 h 658"/>
                  <a:gd name="T78" fmla="*/ 88 w 190"/>
                  <a:gd name="T79" fmla="*/ 436 h 658"/>
                  <a:gd name="T80" fmla="*/ 95 w 190"/>
                  <a:gd name="T81" fmla="*/ 443 h 658"/>
                  <a:gd name="T82" fmla="*/ 176 w 190"/>
                  <a:gd name="T83" fmla="*/ 443 h 658"/>
                  <a:gd name="T84" fmla="*/ 176 w 190"/>
                  <a:gd name="T85" fmla="*/ 502 h 658"/>
                  <a:gd name="T86" fmla="*/ 116 w 190"/>
                  <a:gd name="T87" fmla="*/ 502 h 658"/>
                  <a:gd name="T88" fmla="*/ 109 w 190"/>
                  <a:gd name="T89" fmla="*/ 509 h 658"/>
                  <a:gd name="T90" fmla="*/ 116 w 190"/>
                  <a:gd name="T91" fmla="*/ 516 h 658"/>
                  <a:gd name="T92" fmla="*/ 176 w 190"/>
                  <a:gd name="T93" fmla="*/ 516 h 658"/>
                  <a:gd name="T94" fmla="*/ 176 w 190"/>
                  <a:gd name="T95" fmla="*/ 574 h 658"/>
                  <a:gd name="T96" fmla="*/ 95 w 190"/>
                  <a:gd name="T97" fmla="*/ 574 h 658"/>
                  <a:gd name="T98" fmla="*/ 88 w 190"/>
                  <a:gd name="T99" fmla="*/ 581 h 658"/>
                  <a:gd name="T100" fmla="*/ 95 w 190"/>
                  <a:gd name="T101" fmla="*/ 588 h 658"/>
                  <a:gd name="T102" fmla="*/ 176 w 190"/>
                  <a:gd name="T103" fmla="*/ 588 h 658"/>
                  <a:gd name="T104" fmla="*/ 176 w 190"/>
                  <a:gd name="T105" fmla="*/ 644 h 658"/>
                  <a:gd name="T106" fmla="*/ 14 w 190"/>
                  <a:gd name="T107" fmla="*/ 644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0" h="658">
                    <a:moveTo>
                      <a:pt x="183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51"/>
                      <a:pt x="0" y="651"/>
                      <a:pt x="0" y="651"/>
                    </a:cubicBezTo>
                    <a:cubicBezTo>
                      <a:pt x="0" y="654"/>
                      <a:pt x="3" y="658"/>
                      <a:pt x="7" y="658"/>
                    </a:cubicBezTo>
                    <a:cubicBezTo>
                      <a:pt x="183" y="658"/>
                      <a:pt x="183" y="658"/>
                      <a:pt x="183" y="658"/>
                    </a:cubicBezTo>
                    <a:cubicBezTo>
                      <a:pt x="187" y="658"/>
                      <a:pt x="190" y="654"/>
                      <a:pt x="190" y="651"/>
                    </a:cubicBezTo>
                    <a:cubicBezTo>
                      <a:pt x="190" y="7"/>
                      <a:pt x="190" y="7"/>
                      <a:pt x="190" y="7"/>
                    </a:cubicBezTo>
                    <a:cubicBezTo>
                      <a:pt x="190" y="3"/>
                      <a:pt x="187" y="0"/>
                      <a:pt x="183" y="0"/>
                    </a:cubicBezTo>
                    <a:close/>
                    <a:moveTo>
                      <a:pt x="14" y="644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76" y="14"/>
                      <a:pt x="176" y="14"/>
                      <a:pt x="176" y="14"/>
                    </a:cubicBezTo>
                    <a:cubicBezTo>
                      <a:pt x="176" y="66"/>
                      <a:pt x="176" y="66"/>
                      <a:pt x="176" y="66"/>
                    </a:cubicBezTo>
                    <a:cubicBezTo>
                      <a:pt x="116" y="66"/>
                      <a:pt x="116" y="66"/>
                      <a:pt x="116" y="66"/>
                    </a:cubicBezTo>
                    <a:cubicBezTo>
                      <a:pt x="112" y="66"/>
                      <a:pt x="109" y="70"/>
                      <a:pt x="109" y="73"/>
                    </a:cubicBezTo>
                    <a:cubicBezTo>
                      <a:pt x="109" y="77"/>
                      <a:pt x="112" y="80"/>
                      <a:pt x="116" y="80"/>
                    </a:cubicBezTo>
                    <a:cubicBezTo>
                      <a:pt x="176" y="80"/>
                      <a:pt x="176" y="80"/>
                      <a:pt x="176" y="80"/>
                    </a:cubicBezTo>
                    <a:cubicBezTo>
                      <a:pt x="176" y="139"/>
                      <a:pt x="176" y="139"/>
                      <a:pt x="176" y="139"/>
                    </a:cubicBezTo>
                    <a:cubicBezTo>
                      <a:pt x="95" y="139"/>
                      <a:pt x="95" y="139"/>
                      <a:pt x="95" y="139"/>
                    </a:cubicBezTo>
                    <a:cubicBezTo>
                      <a:pt x="91" y="139"/>
                      <a:pt x="88" y="142"/>
                      <a:pt x="88" y="146"/>
                    </a:cubicBezTo>
                    <a:cubicBezTo>
                      <a:pt x="88" y="150"/>
                      <a:pt x="91" y="153"/>
                      <a:pt x="95" y="153"/>
                    </a:cubicBezTo>
                    <a:cubicBezTo>
                      <a:pt x="176" y="153"/>
                      <a:pt x="176" y="153"/>
                      <a:pt x="176" y="153"/>
                    </a:cubicBezTo>
                    <a:cubicBezTo>
                      <a:pt x="176" y="212"/>
                      <a:pt x="176" y="212"/>
                      <a:pt x="176" y="212"/>
                    </a:cubicBezTo>
                    <a:cubicBezTo>
                      <a:pt x="116" y="212"/>
                      <a:pt x="116" y="212"/>
                      <a:pt x="116" y="212"/>
                    </a:cubicBezTo>
                    <a:cubicBezTo>
                      <a:pt x="112" y="212"/>
                      <a:pt x="109" y="215"/>
                      <a:pt x="109" y="219"/>
                    </a:cubicBezTo>
                    <a:cubicBezTo>
                      <a:pt x="109" y="222"/>
                      <a:pt x="112" y="226"/>
                      <a:pt x="116" y="226"/>
                    </a:cubicBezTo>
                    <a:cubicBezTo>
                      <a:pt x="176" y="226"/>
                      <a:pt x="176" y="226"/>
                      <a:pt x="176" y="226"/>
                    </a:cubicBezTo>
                    <a:cubicBezTo>
                      <a:pt x="176" y="284"/>
                      <a:pt x="176" y="284"/>
                      <a:pt x="176" y="284"/>
                    </a:cubicBezTo>
                    <a:cubicBezTo>
                      <a:pt x="95" y="284"/>
                      <a:pt x="95" y="284"/>
                      <a:pt x="95" y="284"/>
                    </a:cubicBezTo>
                    <a:cubicBezTo>
                      <a:pt x="91" y="284"/>
                      <a:pt x="88" y="287"/>
                      <a:pt x="88" y="291"/>
                    </a:cubicBezTo>
                    <a:cubicBezTo>
                      <a:pt x="88" y="295"/>
                      <a:pt x="91" y="298"/>
                      <a:pt x="95" y="298"/>
                    </a:cubicBezTo>
                    <a:cubicBezTo>
                      <a:pt x="176" y="298"/>
                      <a:pt x="176" y="298"/>
                      <a:pt x="176" y="298"/>
                    </a:cubicBezTo>
                    <a:cubicBezTo>
                      <a:pt x="176" y="357"/>
                      <a:pt x="176" y="357"/>
                      <a:pt x="176" y="357"/>
                    </a:cubicBezTo>
                    <a:cubicBezTo>
                      <a:pt x="116" y="357"/>
                      <a:pt x="116" y="357"/>
                      <a:pt x="116" y="357"/>
                    </a:cubicBezTo>
                    <a:cubicBezTo>
                      <a:pt x="112" y="357"/>
                      <a:pt x="109" y="360"/>
                      <a:pt x="109" y="364"/>
                    </a:cubicBezTo>
                    <a:cubicBezTo>
                      <a:pt x="109" y="368"/>
                      <a:pt x="112" y="371"/>
                      <a:pt x="116" y="371"/>
                    </a:cubicBezTo>
                    <a:cubicBezTo>
                      <a:pt x="176" y="371"/>
                      <a:pt x="176" y="371"/>
                      <a:pt x="176" y="371"/>
                    </a:cubicBezTo>
                    <a:cubicBezTo>
                      <a:pt x="176" y="429"/>
                      <a:pt x="176" y="429"/>
                      <a:pt x="176" y="429"/>
                    </a:cubicBezTo>
                    <a:cubicBezTo>
                      <a:pt x="95" y="429"/>
                      <a:pt x="95" y="429"/>
                      <a:pt x="95" y="429"/>
                    </a:cubicBezTo>
                    <a:cubicBezTo>
                      <a:pt x="91" y="429"/>
                      <a:pt x="88" y="432"/>
                      <a:pt x="88" y="436"/>
                    </a:cubicBezTo>
                    <a:cubicBezTo>
                      <a:pt x="88" y="440"/>
                      <a:pt x="91" y="443"/>
                      <a:pt x="95" y="443"/>
                    </a:cubicBezTo>
                    <a:cubicBezTo>
                      <a:pt x="176" y="443"/>
                      <a:pt x="176" y="443"/>
                      <a:pt x="176" y="443"/>
                    </a:cubicBezTo>
                    <a:cubicBezTo>
                      <a:pt x="176" y="502"/>
                      <a:pt x="176" y="502"/>
                      <a:pt x="176" y="502"/>
                    </a:cubicBezTo>
                    <a:cubicBezTo>
                      <a:pt x="116" y="502"/>
                      <a:pt x="116" y="502"/>
                      <a:pt x="116" y="502"/>
                    </a:cubicBezTo>
                    <a:cubicBezTo>
                      <a:pt x="112" y="502"/>
                      <a:pt x="109" y="505"/>
                      <a:pt x="109" y="509"/>
                    </a:cubicBezTo>
                    <a:cubicBezTo>
                      <a:pt x="109" y="513"/>
                      <a:pt x="112" y="516"/>
                      <a:pt x="116" y="516"/>
                    </a:cubicBezTo>
                    <a:cubicBezTo>
                      <a:pt x="176" y="516"/>
                      <a:pt x="176" y="516"/>
                      <a:pt x="176" y="516"/>
                    </a:cubicBezTo>
                    <a:cubicBezTo>
                      <a:pt x="176" y="574"/>
                      <a:pt x="176" y="574"/>
                      <a:pt x="176" y="574"/>
                    </a:cubicBezTo>
                    <a:cubicBezTo>
                      <a:pt x="95" y="574"/>
                      <a:pt x="95" y="574"/>
                      <a:pt x="95" y="574"/>
                    </a:cubicBezTo>
                    <a:cubicBezTo>
                      <a:pt x="91" y="574"/>
                      <a:pt x="88" y="577"/>
                      <a:pt x="88" y="581"/>
                    </a:cubicBezTo>
                    <a:cubicBezTo>
                      <a:pt x="88" y="585"/>
                      <a:pt x="91" y="588"/>
                      <a:pt x="95" y="588"/>
                    </a:cubicBezTo>
                    <a:cubicBezTo>
                      <a:pt x="176" y="588"/>
                      <a:pt x="176" y="588"/>
                      <a:pt x="176" y="588"/>
                    </a:cubicBezTo>
                    <a:cubicBezTo>
                      <a:pt x="176" y="644"/>
                      <a:pt x="176" y="644"/>
                      <a:pt x="176" y="644"/>
                    </a:cubicBezTo>
                    <a:lnTo>
                      <a:pt x="14" y="644"/>
                    </a:lnTo>
                    <a:close/>
                  </a:path>
                </a:pathLst>
              </a:custGeom>
              <a:grpFill/>
              <a:ln>
                <a:solidFill>
                  <a:srgbClr val="4A452A"/>
                </a:solidFill>
              </a:ln>
              <a:extLst/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>
            <a:off x="9208758" y="3915926"/>
            <a:ext cx="1018418" cy="1018418"/>
            <a:chOff x="10370815" y="3582074"/>
            <a:chExt cx="1018418" cy="1018418"/>
          </a:xfrm>
        </p:grpSpPr>
        <p:sp>
          <p:nvSpPr>
            <p:cNvPr id="11" name="Oval 10"/>
            <p:cNvSpPr/>
            <p:nvPr/>
          </p:nvSpPr>
          <p:spPr>
            <a:xfrm>
              <a:off x="10370815" y="3582074"/>
              <a:ext cx="1018418" cy="1018418"/>
            </a:xfrm>
            <a:prstGeom prst="ellips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微软雅黑" panose="020B0503020204020204" charset="-122"/>
              </a:endParaRPr>
            </a:p>
          </p:txBody>
        </p:sp>
        <p:sp>
          <p:nvSpPr>
            <p:cNvPr id="62" name="Freeform 28"/>
            <p:cNvSpPr>
              <a:spLocks noEditPoints="1"/>
            </p:cNvSpPr>
            <p:nvPr/>
          </p:nvSpPr>
          <p:spPr bwMode="auto">
            <a:xfrm>
              <a:off x="10604039" y="3891913"/>
              <a:ext cx="552754" cy="399210"/>
            </a:xfrm>
            <a:custGeom>
              <a:avLst/>
              <a:gdLst>
                <a:gd name="T0" fmla="*/ 611 w 618"/>
                <a:gd name="T1" fmla="*/ 447 h 447"/>
                <a:gd name="T2" fmla="*/ 450 w 618"/>
                <a:gd name="T3" fmla="*/ 447 h 447"/>
                <a:gd name="T4" fmla="*/ 443 w 618"/>
                <a:gd name="T5" fmla="*/ 440 h 447"/>
                <a:gd name="T6" fmla="*/ 443 w 618"/>
                <a:gd name="T7" fmla="*/ 7 h 447"/>
                <a:gd name="T8" fmla="*/ 450 w 618"/>
                <a:gd name="T9" fmla="*/ 0 h 447"/>
                <a:gd name="T10" fmla="*/ 611 w 618"/>
                <a:gd name="T11" fmla="*/ 0 h 447"/>
                <a:gd name="T12" fmla="*/ 618 w 618"/>
                <a:gd name="T13" fmla="*/ 7 h 447"/>
                <a:gd name="T14" fmla="*/ 618 w 618"/>
                <a:gd name="T15" fmla="*/ 440 h 447"/>
                <a:gd name="T16" fmla="*/ 611 w 618"/>
                <a:gd name="T17" fmla="*/ 447 h 447"/>
                <a:gd name="T18" fmla="*/ 457 w 618"/>
                <a:gd name="T19" fmla="*/ 433 h 447"/>
                <a:gd name="T20" fmla="*/ 604 w 618"/>
                <a:gd name="T21" fmla="*/ 433 h 447"/>
                <a:gd name="T22" fmla="*/ 604 w 618"/>
                <a:gd name="T23" fmla="*/ 14 h 447"/>
                <a:gd name="T24" fmla="*/ 457 w 618"/>
                <a:gd name="T25" fmla="*/ 14 h 447"/>
                <a:gd name="T26" fmla="*/ 457 w 618"/>
                <a:gd name="T27" fmla="*/ 433 h 447"/>
                <a:gd name="T28" fmla="*/ 389 w 618"/>
                <a:gd name="T29" fmla="*/ 447 h 447"/>
                <a:gd name="T30" fmla="*/ 228 w 618"/>
                <a:gd name="T31" fmla="*/ 447 h 447"/>
                <a:gd name="T32" fmla="*/ 221 w 618"/>
                <a:gd name="T33" fmla="*/ 440 h 447"/>
                <a:gd name="T34" fmla="*/ 221 w 618"/>
                <a:gd name="T35" fmla="*/ 110 h 447"/>
                <a:gd name="T36" fmla="*/ 228 w 618"/>
                <a:gd name="T37" fmla="*/ 103 h 447"/>
                <a:gd name="T38" fmla="*/ 389 w 618"/>
                <a:gd name="T39" fmla="*/ 103 h 447"/>
                <a:gd name="T40" fmla="*/ 396 w 618"/>
                <a:gd name="T41" fmla="*/ 110 h 447"/>
                <a:gd name="T42" fmla="*/ 396 w 618"/>
                <a:gd name="T43" fmla="*/ 440 h 447"/>
                <a:gd name="T44" fmla="*/ 389 w 618"/>
                <a:gd name="T45" fmla="*/ 447 h 447"/>
                <a:gd name="T46" fmla="*/ 235 w 618"/>
                <a:gd name="T47" fmla="*/ 433 h 447"/>
                <a:gd name="T48" fmla="*/ 382 w 618"/>
                <a:gd name="T49" fmla="*/ 433 h 447"/>
                <a:gd name="T50" fmla="*/ 382 w 618"/>
                <a:gd name="T51" fmla="*/ 117 h 447"/>
                <a:gd name="T52" fmla="*/ 235 w 618"/>
                <a:gd name="T53" fmla="*/ 117 h 447"/>
                <a:gd name="T54" fmla="*/ 235 w 618"/>
                <a:gd name="T55" fmla="*/ 433 h 447"/>
                <a:gd name="T56" fmla="*/ 168 w 618"/>
                <a:gd name="T57" fmla="*/ 447 h 447"/>
                <a:gd name="T58" fmla="*/ 7 w 618"/>
                <a:gd name="T59" fmla="*/ 447 h 447"/>
                <a:gd name="T60" fmla="*/ 0 w 618"/>
                <a:gd name="T61" fmla="*/ 440 h 447"/>
                <a:gd name="T62" fmla="*/ 0 w 618"/>
                <a:gd name="T63" fmla="*/ 224 h 447"/>
                <a:gd name="T64" fmla="*/ 7 w 618"/>
                <a:gd name="T65" fmla="*/ 217 h 447"/>
                <a:gd name="T66" fmla="*/ 168 w 618"/>
                <a:gd name="T67" fmla="*/ 217 h 447"/>
                <a:gd name="T68" fmla="*/ 175 w 618"/>
                <a:gd name="T69" fmla="*/ 224 h 447"/>
                <a:gd name="T70" fmla="*/ 175 w 618"/>
                <a:gd name="T71" fmla="*/ 440 h 447"/>
                <a:gd name="T72" fmla="*/ 168 w 618"/>
                <a:gd name="T73" fmla="*/ 447 h 447"/>
                <a:gd name="T74" fmla="*/ 14 w 618"/>
                <a:gd name="T75" fmla="*/ 433 h 447"/>
                <a:gd name="T76" fmla="*/ 161 w 618"/>
                <a:gd name="T77" fmla="*/ 433 h 447"/>
                <a:gd name="T78" fmla="*/ 161 w 618"/>
                <a:gd name="T79" fmla="*/ 231 h 447"/>
                <a:gd name="T80" fmla="*/ 14 w 618"/>
                <a:gd name="T81" fmla="*/ 231 h 447"/>
                <a:gd name="T82" fmla="*/ 14 w 618"/>
                <a:gd name="T83" fmla="*/ 43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18" h="447">
                  <a:moveTo>
                    <a:pt x="611" y="447"/>
                  </a:moveTo>
                  <a:cubicBezTo>
                    <a:pt x="450" y="447"/>
                    <a:pt x="450" y="447"/>
                    <a:pt x="450" y="447"/>
                  </a:cubicBezTo>
                  <a:cubicBezTo>
                    <a:pt x="446" y="447"/>
                    <a:pt x="443" y="444"/>
                    <a:pt x="443" y="440"/>
                  </a:cubicBezTo>
                  <a:cubicBezTo>
                    <a:pt x="443" y="7"/>
                    <a:pt x="443" y="7"/>
                    <a:pt x="443" y="7"/>
                  </a:cubicBezTo>
                  <a:cubicBezTo>
                    <a:pt x="443" y="3"/>
                    <a:pt x="446" y="0"/>
                    <a:pt x="450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15" y="0"/>
                    <a:pt x="618" y="3"/>
                    <a:pt x="618" y="7"/>
                  </a:cubicBezTo>
                  <a:cubicBezTo>
                    <a:pt x="618" y="440"/>
                    <a:pt x="618" y="440"/>
                    <a:pt x="618" y="440"/>
                  </a:cubicBezTo>
                  <a:cubicBezTo>
                    <a:pt x="618" y="444"/>
                    <a:pt x="615" y="447"/>
                    <a:pt x="611" y="447"/>
                  </a:cubicBezTo>
                  <a:close/>
                  <a:moveTo>
                    <a:pt x="457" y="433"/>
                  </a:moveTo>
                  <a:cubicBezTo>
                    <a:pt x="604" y="433"/>
                    <a:pt x="604" y="433"/>
                    <a:pt x="604" y="433"/>
                  </a:cubicBezTo>
                  <a:cubicBezTo>
                    <a:pt x="604" y="14"/>
                    <a:pt x="604" y="14"/>
                    <a:pt x="604" y="14"/>
                  </a:cubicBezTo>
                  <a:cubicBezTo>
                    <a:pt x="457" y="14"/>
                    <a:pt x="457" y="14"/>
                    <a:pt x="457" y="14"/>
                  </a:cubicBezTo>
                  <a:lnTo>
                    <a:pt x="457" y="433"/>
                  </a:lnTo>
                  <a:close/>
                  <a:moveTo>
                    <a:pt x="389" y="447"/>
                  </a:moveTo>
                  <a:cubicBezTo>
                    <a:pt x="228" y="447"/>
                    <a:pt x="228" y="447"/>
                    <a:pt x="228" y="447"/>
                  </a:cubicBezTo>
                  <a:cubicBezTo>
                    <a:pt x="225" y="447"/>
                    <a:pt x="221" y="444"/>
                    <a:pt x="221" y="440"/>
                  </a:cubicBezTo>
                  <a:cubicBezTo>
                    <a:pt x="221" y="110"/>
                    <a:pt x="221" y="110"/>
                    <a:pt x="221" y="110"/>
                  </a:cubicBezTo>
                  <a:cubicBezTo>
                    <a:pt x="221" y="106"/>
                    <a:pt x="225" y="103"/>
                    <a:pt x="228" y="103"/>
                  </a:cubicBezTo>
                  <a:cubicBezTo>
                    <a:pt x="389" y="103"/>
                    <a:pt x="389" y="103"/>
                    <a:pt x="389" y="103"/>
                  </a:cubicBezTo>
                  <a:cubicBezTo>
                    <a:pt x="393" y="103"/>
                    <a:pt x="396" y="106"/>
                    <a:pt x="396" y="110"/>
                  </a:cubicBezTo>
                  <a:cubicBezTo>
                    <a:pt x="396" y="440"/>
                    <a:pt x="396" y="440"/>
                    <a:pt x="396" y="440"/>
                  </a:cubicBezTo>
                  <a:cubicBezTo>
                    <a:pt x="396" y="444"/>
                    <a:pt x="393" y="447"/>
                    <a:pt x="389" y="447"/>
                  </a:cubicBezTo>
                  <a:close/>
                  <a:moveTo>
                    <a:pt x="235" y="433"/>
                  </a:moveTo>
                  <a:cubicBezTo>
                    <a:pt x="382" y="433"/>
                    <a:pt x="382" y="433"/>
                    <a:pt x="382" y="433"/>
                  </a:cubicBezTo>
                  <a:cubicBezTo>
                    <a:pt x="382" y="117"/>
                    <a:pt x="382" y="117"/>
                    <a:pt x="382" y="117"/>
                  </a:cubicBezTo>
                  <a:cubicBezTo>
                    <a:pt x="235" y="117"/>
                    <a:pt x="235" y="117"/>
                    <a:pt x="235" y="117"/>
                  </a:cubicBezTo>
                  <a:lnTo>
                    <a:pt x="235" y="433"/>
                  </a:lnTo>
                  <a:close/>
                  <a:moveTo>
                    <a:pt x="168" y="447"/>
                  </a:moveTo>
                  <a:cubicBezTo>
                    <a:pt x="7" y="447"/>
                    <a:pt x="7" y="447"/>
                    <a:pt x="7" y="447"/>
                  </a:cubicBezTo>
                  <a:cubicBezTo>
                    <a:pt x="3" y="447"/>
                    <a:pt x="0" y="444"/>
                    <a:pt x="0" y="44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220"/>
                    <a:pt x="3" y="217"/>
                    <a:pt x="7" y="217"/>
                  </a:cubicBezTo>
                  <a:cubicBezTo>
                    <a:pt x="168" y="217"/>
                    <a:pt x="168" y="217"/>
                    <a:pt x="168" y="217"/>
                  </a:cubicBezTo>
                  <a:cubicBezTo>
                    <a:pt x="172" y="217"/>
                    <a:pt x="175" y="220"/>
                    <a:pt x="175" y="224"/>
                  </a:cubicBezTo>
                  <a:cubicBezTo>
                    <a:pt x="175" y="440"/>
                    <a:pt x="175" y="440"/>
                    <a:pt x="175" y="440"/>
                  </a:cubicBezTo>
                  <a:cubicBezTo>
                    <a:pt x="175" y="444"/>
                    <a:pt x="172" y="447"/>
                    <a:pt x="168" y="447"/>
                  </a:cubicBezTo>
                  <a:close/>
                  <a:moveTo>
                    <a:pt x="14" y="433"/>
                  </a:moveTo>
                  <a:cubicBezTo>
                    <a:pt x="161" y="433"/>
                    <a:pt x="161" y="433"/>
                    <a:pt x="161" y="433"/>
                  </a:cubicBezTo>
                  <a:cubicBezTo>
                    <a:pt x="161" y="231"/>
                    <a:pt x="161" y="231"/>
                    <a:pt x="161" y="231"/>
                  </a:cubicBezTo>
                  <a:cubicBezTo>
                    <a:pt x="14" y="231"/>
                    <a:pt x="14" y="231"/>
                    <a:pt x="14" y="231"/>
                  </a:cubicBezTo>
                  <a:lnTo>
                    <a:pt x="14" y="433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4A452A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latin typeface="微软雅黑" panose="020B0503020204020204" charset="-122"/>
              </a:endParaRPr>
            </a:p>
          </p:txBody>
        </p:sp>
      </p:grpSp>
      <p:sp useBgFill="1">
        <p:nvSpPr>
          <p:cNvPr id="63" name="Oval 62"/>
          <p:cNvSpPr/>
          <p:nvPr/>
        </p:nvSpPr>
        <p:spPr>
          <a:xfrm>
            <a:off x="2245102" y="2637758"/>
            <a:ext cx="1091514" cy="1088935"/>
          </a:xfrm>
          <a:prstGeom prst="ellipse">
            <a:avLst/>
          </a:prstGeom>
          <a:ln w="317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79000"/>
              </a:lnSpc>
            </a:pPr>
            <a:r>
              <a:rPr lang="en-US" sz="2800" dirty="0" smtClean="0">
                <a:solidFill>
                  <a:schemeClr val="tx1"/>
                </a:solidFill>
                <a:latin typeface="微软雅黑" panose="020B0503020204020204" charset="-122"/>
              </a:rPr>
              <a:t>50x</a:t>
            </a:r>
          </a:p>
          <a:p>
            <a:pPr algn="ctr">
              <a:lnSpc>
                <a:spcPct val="79000"/>
              </a:lnSpc>
            </a:pPr>
            <a:r>
              <a:rPr lang="en-US" sz="1000" dirty="0" err="1" smtClean="0">
                <a:solidFill>
                  <a:schemeClr val="tx1"/>
                </a:solidFill>
                <a:latin typeface="微软雅黑" panose="020B0503020204020204" charset="-122"/>
              </a:rPr>
              <a:t>Lorem</a:t>
            </a:r>
            <a:r>
              <a:rPr lang="en-US" sz="1000" dirty="0" smtClean="0">
                <a:solidFill>
                  <a:schemeClr val="tx1"/>
                </a:solidFill>
                <a:latin typeface="微软雅黑" panose="020B0503020204020204" charset="-122"/>
              </a:rPr>
              <a:t> </a:t>
            </a:r>
            <a:r>
              <a:rPr lang="en-US" sz="1000" dirty="0" err="1" smtClean="0">
                <a:solidFill>
                  <a:schemeClr val="tx1"/>
                </a:solidFill>
                <a:latin typeface="微软雅黑" panose="020B0503020204020204" charset="-122"/>
              </a:rPr>
              <a:t>ipsum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 useBgFill="1">
        <p:nvSpPr>
          <p:cNvPr id="64" name="Oval 63"/>
          <p:cNvSpPr/>
          <p:nvPr/>
        </p:nvSpPr>
        <p:spPr>
          <a:xfrm>
            <a:off x="7975954" y="1663095"/>
            <a:ext cx="928388" cy="926196"/>
          </a:xfrm>
          <a:prstGeom prst="ellipse">
            <a:avLst/>
          </a:prstGeom>
          <a:ln w="3175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79000"/>
              </a:lnSpc>
            </a:pPr>
            <a:r>
              <a:rPr lang="en-US" sz="2000" dirty="0" smtClean="0">
                <a:solidFill>
                  <a:srgbClr val="4A452A"/>
                </a:solidFill>
                <a:latin typeface="微软雅黑" panose="020B0503020204020204" charset="-122"/>
              </a:rPr>
              <a:t>28x</a:t>
            </a:r>
          </a:p>
          <a:p>
            <a:pPr algn="ctr">
              <a:lnSpc>
                <a:spcPct val="79000"/>
              </a:lnSpc>
            </a:pPr>
            <a:r>
              <a:rPr lang="en-US" sz="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8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65" name="Oval 64"/>
          <p:cNvSpPr/>
          <p:nvPr/>
        </p:nvSpPr>
        <p:spPr>
          <a:xfrm>
            <a:off x="9723674" y="2180732"/>
            <a:ext cx="1553926" cy="1550258"/>
          </a:xfrm>
          <a:prstGeom prst="ellipse">
            <a:avLst/>
          </a:prstGeom>
          <a:ln w="317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79000"/>
              </a:lnSpc>
            </a:pPr>
            <a:r>
              <a:rPr lang="en-US" sz="3600" dirty="0" smtClean="0">
                <a:solidFill>
                  <a:srgbClr val="4A452A"/>
                </a:solidFill>
                <a:latin typeface="微软雅黑" panose="020B0503020204020204" charset="-122"/>
              </a:rPr>
              <a:t>44x</a:t>
            </a:r>
          </a:p>
          <a:p>
            <a:pPr algn="ctr">
              <a:lnSpc>
                <a:spcPct val="79000"/>
              </a:lnSpc>
            </a:pP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11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11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 useBgFill="1">
        <p:nvSpPr>
          <p:cNvPr id="66" name="Oval 65"/>
          <p:cNvSpPr/>
          <p:nvPr/>
        </p:nvSpPr>
        <p:spPr>
          <a:xfrm>
            <a:off x="4699560" y="4113076"/>
            <a:ext cx="928388" cy="926196"/>
          </a:xfrm>
          <a:prstGeom prst="ellipse">
            <a:avLst/>
          </a:prstGeom>
          <a:ln w="3175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79000"/>
              </a:lnSpc>
            </a:pPr>
            <a:r>
              <a:rPr lang="en-US" sz="2000" dirty="0" smtClean="0">
                <a:solidFill>
                  <a:srgbClr val="4A452A"/>
                </a:solidFill>
                <a:latin typeface="微软雅黑" panose="020B0503020204020204" charset="-122"/>
              </a:rPr>
              <a:t>22x</a:t>
            </a:r>
          </a:p>
          <a:p>
            <a:pPr algn="ctr">
              <a:lnSpc>
                <a:spcPct val="79000"/>
              </a:lnSpc>
            </a:pPr>
            <a:r>
              <a:rPr lang="en-US" sz="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Lorem</a:t>
            </a:r>
            <a:r>
              <a:rPr lang="en-US" sz="800" dirty="0" smtClean="0">
                <a:solidFill>
                  <a:srgbClr val="4A452A"/>
                </a:solidFill>
                <a:latin typeface="微软雅黑" panose="020B0503020204020204" charset="-122"/>
              </a:rPr>
              <a:t> </a:t>
            </a:r>
            <a:r>
              <a:rPr lang="en-US" sz="800" dirty="0" err="1" smtClean="0">
                <a:solidFill>
                  <a:srgbClr val="4A452A"/>
                </a:solidFill>
                <a:latin typeface="微软雅黑" panose="020B0503020204020204" charset="-122"/>
              </a:rPr>
              <a:t>ipsum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258229" y="5413929"/>
            <a:ext cx="3126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rgbClr val="4A452A"/>
                </a:solidFill>
                <a:latin typeface="微软雅黑" panose="020B0503020204020204" charset="-122"/>
              </a:rPr>
              <a:t>Cras arcu ipsum, vestibulum eu lectus a, gravida rhoncus elit</a:t>
            </a:r>
          </a:p>
        </p:txBody>
      </p:sp>
      <p:sp>
        <p:nvSpPr>
          <p:cNvPr id="80" name="Rectangle 79"/>
          <p:cNvSpPr/>
          <p:nvPr/>
        </p:nvSpPr>
        <p:spPr>
          <a:xfrm>
            <a:off x="4706381" y="5413929"/>
            <a:ext cx="3126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rgbClr val="4A452A"/>
                </a:solidFill>
                <a:latin typeface="微软雅黑" panose="020B0503020204020204" charset="-122"/>
              </a:rPr>
              <a:t>Cras arcu ipsum, vestibulum eu lectus a, gravida rhoncus elit</a:t>
            </a:r>
          </a:p>
        </p:txBody>
      </p:sp>
      <p:sp>
        <p:nvSpPr>
          <p:cNvPr id="82" name="Rectangle 81"/>
          <p:cNvSpPr/>
          <p:nvPr/>
        </p:nvSpPr>
        <p:spPr>
          <a:xfrm>
            <a:off x="8154534" y="5413929"/>
            <a:ext cx="31260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rgbClr val="4A452A"/>
                </a:solidFill>
                <a:latin typeface="微软雅黑" panose="020B0503020204020204" charset="-122"/>
              </a:rPr>
              <a:t>Cras arcu ipsum, vestibulum eu lectus a, gravida rhoncus elit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fade/>
      </p:transition>
    </mc:Choice>
    <mc:Fallback>
      <p:transition spd="slow" advTm="3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6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1000">
                                          <p:cBhvr additive="base">
                                            <p:cTn id="7" dur="9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1000">
                                          <p:cBhvr additive="base">
                                            <p:cTn id="8" dur="9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3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2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7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3" grpId="0" bldLvl="0" animBg="1"/>
          <p:bldP spid="64" grpId="0" bldLvl="0" animBg="1"/>
          <p:bldP spid="65" grpId="0" bldLvl="0" animBg="1"/>
          <p:bldP spid="66" grpId="0" bldLvl="0" animBg="1"/>
          <p:bldP spid="73" grpId="0"/>
          <p:bldP spid="80" grpId="0"/>
          <p:bldP spid="8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5" dur="3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2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7" dur="3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3" grpId="0" bldLvl="0" animBg="1"/>
          <p:bldP spid="64" grpId="0" bldLvl="0" animBg="1"/>
          <p:bldP spid="65" grpId="0" bldLvl="0" animBg="1"/>
          <p:bldP spid="66" grpId="0" bldLvl="0" animBg="1"/>
          <p:bldP spid="73" grpId="0"/>
          <p:bldP spid="80" grpId="0"/>
          <p:bldP spid="82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淡雅数据分析图表"/>
</p:tagLst>
</file>

<file path=ppt/theme/theme1.xml><?xml version="1.0" encoding="utf-8"?>
<a:theme xmlns:a="http://schemas.openxmlformats.org/drawingml/2006/main" name="Office Theme">
  <a:themeElements>
    <a:clrScheme name="自定义 33">
      <a:dk1>
        <a:srgbClr val="FFFFFF"/>
      </a:dk1>
      <a:lt1>
        <a:srgbClr val="FFFFFF"/>
      </a:lt1>
      <a:dk2>
        <a:srgbClr val="575F6D"/>
      </a:dk2>
      <a:lt2>
        <a:srgbClr val="FFF39D"/>
      </a:lt2>
      <a:accent1>
        <a:srgbClr val="DFAB9D"/>
      </a:accent1>
      <a:accent2>
        <a:srgbClr val="C7957F"/>
      </a:accent2>
      <a:accent3>
        <a:srgbClr val="9EC7BC"/>
      </a:accent3>
      <a:accent4>
        <a:srgbClr val="F7BA8D"/>
      </a:accent4>
      <a:accent5>
        <a:srgbClr val="D3D3D3"/>
      </a:accent5>
      <a:accent6>
        <a:srgbClr val="EBA7B7"/>
      </a:accent6>
      <a:hlink>
        <a:srgbClr val="8D8D8D"/>
      </a:hlink>
      <a:folHlink>
        <a:srgbClr val="3B435B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0_New theme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237DB9"/>
      </a:accent1>
      <a:accent2>
        <a:srgbClr val="15AA96"/>
      </a:accent2>
      <a:accent3>
        <a:srgbClr val="9BB955"/>
      </a:accent3>
      <a:accent4>
        <a:srgbClr val="F19B14"/>
      </a:accent4>
      <a:accent5>
        <a:srgbClr val="BE382C"/>
      </a:accent5>
      <a:accent6>
        <a:srgbClr val="633247"/>
      </a:accent6>
      <a:hlink>
        <a:srgbClr val="FFFFFF"/>
      </a:hlink>
      <a:folHlink>
        <a:srgbClr val="595959"/>
      </a:folHlink>
    </a:clrScheme>
    <a:fontScheme name="Roboto">
      <a:majorFont>
        <a:latin typeface="Roboto Medium"/>
        <a:ea typeface=""/>
        <a:cs typeface="FontAwesome"/>
      </a:majorFont>
      <a:minorFont>
        <a:latin typeface="Roboto Condensed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2480</Words>
  <Application>Microsoft Office PowerPoint</Application>
  <PresentationFormat>宽屏</PresentationFormat>
  <Paragraphs>485</Paragraphs>
  <Slides>32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FontAwesome</vt:lpstr>
      <vt:lpstr>Roboto Condensed</vt:lpstr>
      <vt:lpstr>Roboto Medium</vt:lpstr>
      <vt:lpstr>等线</vt:lpstr>
      <vt:lpstr>等线 Light</vt:lpstr>
      <vt:lpstr>宋体</vt:lpstr>
      <vt:lpstr>微软雅黑</vt:lpstr>
      <vt:lpstr>Arial</vt:lpstr>
      <vt:lpstr>Calibri</vt:lpstr>
      <vt:lpstr>Open Sans</vt:lpstr>
      <vt:lpstr>Open Sans Light</vt:lpstr>
      <vt:lpstr>Office Theme</vt:lpstr>
      <vt:lpstr>Custom Design</vt:lpstr>
      <vt:lpstr>1_Office 主题​​</vt:lpstr>
      <vt:lpstr>PowerPoint 演示文稿</vt:lpstr>
      <vt:lpstr>Org chart number one</vt:lpstr>
      <vt:lpstr>Decision tree example</vt:lpstr>
      <vt:lpstr>Decision tree example</vt:lpstr>
      <vt:lpstr>Structure and organization</vt:lpstr>
      <vt:lpstr>Relative Size Circles Infographic</vt:lpstr>
      <vt:lpstr>Easy to edit infographics with tons of custom icons</vt:lpstr>
      <vt:lpstr>Easy to edit infographics with smooth animations</vt:lpstr>
      <vt:lpstr>Duis nec risus vitae ex scelerisque ullamcorper</vt:lpstr>
      <vt:lpstr>Our Core Focus</vt:lpstr>
      <vt:lpstr>Cluster diagram</vt:lpstr>
      <vt:lpstr>Prime window of opportunity</vt:lpstr>
      <vt:lpstr>PowerPoint 演示文稿</vt:lpstr>
      <vt:lpstr>PowerPoint 演示文稿</vt:lpstr>
      <vt:lpstr>Global business reach refined</vt:lpstr>
      <vt:lpstr>Tons of useful layouts</vt:lpstr>
      <vt:lpstr>Core idea and 3 ideas around it</vt:lpstr>
      <vt:lpstr>Overlapping circles infographic</vt:lpstr>
      <vt:lpstr>3-part Venn diagram is easily customized</vt:lpstr>
      <vt:lpstr>2-part Venn diagram is also easily customized</vt:lpstr>
      <vt:lpstr>PowerPoint 演示文稿</vt:lpstr>
      <vt:lpstr>Mind map idea</vt:lpstr>
      <vt:lpstr>What people are saying</vt:lpstr>
      <vt:lpstr>Hexagon infographic</vt:lpstr>
      <vt:lpstr> From inspiration to delivery</vt:lpstr>
      <vt:lpstr>Flow chart with icons</vt:lpstr>
      <vt:lpstr>Matrix charts are easily edited by using smart art</vt:lpstr>
      <vt:lpstr>PowerPoint 演示文稿</vt:lpstr>
      <vt:lpstr>Fast-acting stopwatch infographic</vt:lpstr>
      <vt:lpstr>Idea-based infographic</vt:lpstr>
      <vt:lpstr>Seeing the trees and the forest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淡雅数据分析图表</dc:title>
  <dc:creator>Administrator</dc:creator>
  <cp:lastModifiedBy>Windows 用户</cp:lastModifiedBy>
  <cp:revision>4</cp:revision>
  <dcterms:created xsi:type="dcterms:W3CDTF">2018-01-22T14:32:14Z</dcterms:created>
  <dcterms:modified xsi:type="dcterms:W3CDTF">2018-01-23T03:22:42Z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